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93"/>
  </p:notesMasterIdLst>
  <p:handoutMasterIdLst>
    <p:handoutMasterId r:id="rId94"/>
  </p:handoutMasterIdLst>
  <p:sldIdLst>
    <p:sldId id="496" r:id="rId5"/>
    <p:sldId id="500" r:id="rId6"/>
    <p:sldId id="499" r:id="rId7"/>
    <p:sldId id="497" r:id="rId8"/>
    <p:sldId id="526" r:id="rId9"/>
    <p:sldId id="429" r:id="rId10"/>
    <p:sldId id="534" r:id="rId11"/>
    <p:sldId id="507" r:id="rId12"/>
    <p:sldId id="508" r:id="rId13"/>
    <p:sldId id="509" r:id="rId14"/>
    <p:sldId id="510" r:id="rId15"/>
    <p:sldId id="511" r:id="rId16"/>
    <p:sldId id="512" r:id="rId17"/>
    <p:sldId id="513" r:id="rId18"/>
    <p:sldId id="514" r:id="rId19"/>
    <p:sldId id="516" r:id="rId20"/>
    <p:sldId id="515" r:id="rId21"/>
    <p:sldId id="531" r:id="rId22"/>
    <p:sldId id="517" r:id="rId23"/>
    <p:sldId id="518" r:id="rId24"/>
    <p:sldId id="519" r:id="rId25"/>
    <p:sldId id="520" r:id="rId26"/>
    <p:sldId id="521" r:id="rId27"/>
    <p:sldId id="532" r:id="rId28"/>
    <p:sldId id="522" r:id="rId29"/>
    <p:sldId id="523" r:id="rId30"/>
    <p:sldId id="533" r:id="rId31"/>
    <p:sldId id="524" r:id="rId32"/>
    <p:sldId id="525" r:id="rId33"/>
    <p:sldId id="527" r:id="rId34"/>
    <p:sldId id="528" r:id="rId35"/>
    <p:sldId id="530" r:id="rId36"/>
    <p:sldId id="535" r:id="rId37"/>
    <p:sldId id="536" r:id="rId38"/>
    <p:sldId id="537" r:id="rId39"/>
    <p:sldId id="538" r:id="rId40"/>
    <p:sldId id="539" r:id="rId41"/>
    <p:sldId id="540" r:id="rId42"/>
    <p:sldId id="541" r:id="rId43"/>
    <p:sldId id="542" r:id="rId44"/>
    <p:sldId id="543" r:id="rId45"/>
    <p:sldId id="544" r:id="rId46"/>
    <p:sldId id="545" r:id="rId47"/>
    <p:sldId id="546" r:id="rId48"/>
    <p:sldId id="547" r:id="rId49"/>
    <p:sldId id="548" r:id="rId50"/>
    <p:sldId id="529" r:id="rId51"/>
    <p:sldId id="550" r:id="rId52"/>
    <p:sldId id="551" r:id="rId53"/>
    <p:sldId id="552" r:id="rId54"/>
    <p:sldId id="554" r:id="rId55"/>
    <p:sldId id="555" r:id="rId56"/>
    <p:sldId id="553" r:id="rId57"/>
    <p:sldId id="556" r:id="rId58"/>
    <p:sldId id="557" r:id="rId59"/>
    <p:sldId id="559" r:id="rId60"/>
    <p:sldId id="558" r:id="rId61"/>
    <p:sldId id="549" r:id="rId62"/>
    <p:sldId id="561" r:id="rId63"/>
    <p:sldId id="562" r:id="rId64"/>
    <p:sldId id="564" r:id="rId65"/>
    <p:sldId id="563" r:id="rId66"/>
    <p:sldId id="566" r:id="rId67"/>
    <p:sldId id="565" r:id="rId68"/>
    <p:sldId id="567" r:id="rId69"/>
    <p:sldId id="568" r:id="rId70"/>
    <p:sldId id="570" r:id="rId71"/>
    <p:sldId id="571" r:id="rId72"/>
    <p:sldId id="573" r:id="rId73"/>
    <p:sldId id="574" r:id="rId74"/>
    <p:sldId id="575" r:id="rId75"/>
    <p:sldId id="576" r:id="rId76"/>
    <p:sldId id="577" r:id="rId77"/>
    <p:sldId id="582" r:id="rId78"/>
    <p:sldId id="583" r:id="rId79"/>
    <p:sldId id="584" r:id="rId80"/>
    <p:sldId id="578" r:id="rId81"/>
    <p:sldId id="579" r:id="rId82"/>
    <p:sldId id="580" r:id="rId83"/>
    <p:sldId id="581" r:id="rId84"/>
    <p:sldId id="560" r:id="rId85"/>
    <p:sldId id="506" r:id="rId86"/>
    <p:sldId id="430" r:id="rId87"/>
    <p:sldId id="501" r:id="rId88"/>
    <p:sldId id="502" r:id="rId89"/>
    <p:sldId id="503" r:id="rId90"/>
    <p:sldId id="504" r:id="rId91"/>
    <p:sldId id="50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D078B3-09EE-43E7-8D36-5CD78158BECB}" v="101" dt="2021-06-02T15:42:07.9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6" d="100"/>
          <a:sy n="86" d="100"/>
        </p:scale>
        <p:origin x="562" y="58"/>
      </p:cViewPr>
      <p:guideLst>
        <p:guide orient="horz" pos="1968"/>
        <p:guide pos="3840"/>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9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a Kumar Kinjarapu" userId="284f2c0bfb1750c8" providerId="LiveId" clId="{57D078B3-09EE-43E7-8D36-5CD78158BECB}"/>
    <pc:docChg chg="undo custSel addSld delSld modSld sldOrd modMainMaster">
      <pc:chgData name="Ananda Kumar Kinjarapu" userId="284f2c0bfb1750c8" providerId="LiveId" clId="{57D078B3-09EE-43E7-8D36-5CD78158BECB}" dt="2021-06-02T15:46:33.076" v="5920" actId="729"/>
      <pc:docMkLst>
        <pc:docMk/>
      </pc:docMkLst>
      <pc:sldChg chg="addSp delSp modSp mod">
        <pc:chgData name="Ananda Kumar Kinjarapu" userId="284f2c0bfb1750c8" providerId="LiveId" clId="{57D078B3-09EE-43E7-8D36-5CD78158BECB}" dt="2021-06-01T12:46:02.298" v="2425" actId="20577"/>
        <pc:sldMkLst>
          <pc:docMk/>
          <pc:sldMk cId="783648607" sldId="429"/>
        </pc:sldMkLst>
        <pc:spChg chg="mod">
          <ac:chgData name="Ananda Kumar Kinjarapu" userId="284f2c0bfb1750c8" providerId="LiveId" clId="{57D078B3-09EE-43E7-8D36-5CD78158BECB}" dt="2021-06-01T12:45:15.001" v="2418" actId="20577"/>
          <ac:spMkLst>
            <pc:docMk/>
            <pc:sldMk cId="783648607" sldId="429"/>
            <ac:spMk id="2" creationId="{35EC60EF-9F20-4E94-8801-8BA37007F39B}"/>
          </ac:spMkLst>
        </pc:spChg>
        <pc:spChg chg="mod">
          <ac:chgData name="Ananda Kumar Kinjarapu" userId="284f2c0bfb1750c8" providerId="LiveId" clId="{57D078B3-09EE-43E7-8D36-5CD78158BECB}" dt="2021-06-01T06:33:47.005" v="931" actId="20577"/>
          <ac:spMkLst>
            <pc:docMk/>
            <pc:sldMk cId="783648607" sldId="429"/>
            <ac:spMk id="4" creationId="{AA0186A6-0E67-4859-AD6E-76551F0713A0}"/>
          </ac:spMkLst>
        </pc:spChg>
        <pc:spChg chg="mod">
          <ac:chgData name="Ananda Kumar Kinjarapu" userId="284f2c0bfb1750c8" providerId="LiveId" clId="{57D078B3-09EE-43E7-8D36-5CD78158BECB}" dt="2021-06-01T06:35:48.358" v="973" actId="20577"/>
          <ac:spMkLst>
            <pc:docMk/>
            <pc:sldMk cId="783648607" sldId="429"/>
            <ac:spMk id="5" creationId="{B181AB31-AB0A-466D-8F3B-887FBDF64799}"/>
          </ac:spMkLst>
        </pc:spChg>
        <pc:spChg chg="add mod">
          <ac:chgData name="Ananda Kumar Kinjarapu" userId="284f2c0bfb1750c8" providerId="LiveId" clId="{57D078B3-09EE-43E7-8D36-5CD78158BECB}" dt="2021-06-01T12:46:02.298" v="2425" actId="20577"/>
          <ac:spMkLst>
            <pc:docMk/>
            <pc:sldMk cId="783648607" sldId="429"/>
            <ac:spMk id="7" creationId="{3369D137-0898-49E6-B391-F34AA8FE08B0}"/>
          </ac:spMkLst>
        </pc:spChg>
        <pc:graphicFrameChg chg="del">
          <ac:chgData name="Ananda Kumar Kinjarapu" userId="284f2c0bfb1750c8" providerId="LiveId" clId="{57D078B3-09EE-43E7-8D36-5CD78158BECB}" dt="2021-06-01T06:32:38.313" v="911" actId="478"/>
          <ac:graphicFrameMkLst>
            <pc:docMk/>
            <pc:sldMk cId="783648607" sldId="429"/>
            <ac:graphicFrameMk id="9" creationId="{25FBAE17-ABAB-4DED-8DCE-876F5A547E62}"/>
          </ac:graphicFrameMkLst>
        </pc:graphicFrameChg>
      </pc:sldChg>
      <pc:sldChg chg="mod modShow">
        <pc:chgData name="Ananda Kumar Kinjarapu" userId="284f2c0bfb1750c8" providerId="LiveId" clId="{57D078B3-09EE-43E7-8D36-5CD78158BECB}" dt="2021-06-01T08:02:10.161" v="1543" actId="729"/>
        <pc:sldMkLst>
          <pc:docMk/>
          <pc:sldMk cId="1249466392" sldId="430"/>
        </pc:sldMkLst>
      </pc:sldChg>
      <pc:sldChg chg="addSp delSp modSp mod setBg">
        <pc:chgData name="Ananda Kumar Kinjarapu" userId="284f2c0bfb1750c8" providerId="LiveId" clId="{57D078B3-09EE-43E7-8D36-5CD78158BECB}" dt="2021-06-01T08:34:10.493" v="2147" actId="27636"/>
        <pc:sldMkLst>
          <pc:docMk/>
          <pc:sldMk cId="2442842964" sldId="497"/>
        </pc:sldMkLst>
        <pc:spChg chg="mod">
          <ac:chgData name="Ananda Kumar Kinjarapu" userId="284f2c0bfb1750c8" providerId="LiveId" clId="{57D078B3-09EE-43E7-8D36-5CD78158BECB}" dt="2021-06-01T08:34:10.493" v="2147" actId="27636"/>
          <ac:spMkLst>
            <pc:docMk/>
            <pc:sldMk cId="2442842964" sldId="497"/>
            <ac:spMk id="3" creationId="{617E8896-AA49-4FBF-8BB1-9480E622D5AF}"/>
          </ac:spMkLst>
        </pc:spChg>
        <pc:spChg chg="add del mod">
          <ac:chgData name="Ananda Kumar Kinjarapu" userId="284f2c0bfb1750c8" providerId="LiveId" clId="{57D078B3-09EE-43E7-8D36-5CD78158BECB}" dt="2021-06-01T06:35:23.948" v="953" actId="20577"/>
          <ac:spMkLst>
            <pc:docMk/>
            <pc:sldMk cId="2442842964" sldId="497"/>
            <ac:spMk id="4" creationId="{1CB1E77D-BC6B-46E9-A266-292BF5B66921}"/>
          </ac:spMkLst>
        </pc:spChg>
        <pc:spChg chg="mod">
          <ac:chgData name="Ananda Kumar Kinjarapu" userId="284f2c0bfb1750c8" providerId="LiveId" clId="{57D078B3-09EE-43E7-8D36-5CD78158BECB}" dt="2021-06-01T05:45:49.072" v="75"/>
          <ac:spMkLst>
            <pc:docMk/>
            <pc:sldMk cId="2442842964" sldId="497"/>
            <ac:spMk id="5" creationId="{13E18432-CFA9-4F2E-902D-95B380693D0C}"/>
          </ac:spMkLst>
        </pc:spChg>
      </pc:sldChg>
      <pc:sldChg chg="addSp delSp modSp del mod ord setBg">
        <pc:chgData name="Ananda Kumar Kinjarapu" userId="284f2c0bfb1750c8" providerId="LiveId" clId="{57D078B3-09EE-43E7-8D36-5CD78158BECB}" dt="2021-06-01T06:35:59.005" v="974" actId="2696"/>
        <pc:sldMkLst>
          <pc:docMk/>
          <pc:sldMk cId="1795373339" sldId="498"/>
        </pc:sldMkLst>
        <pc:spChg chg="add del mod">
          <ac:chgData name="Ananda Kumar Kinjarapu" userId="284f2c0bfb1750c8" providerId="LiveId" clId="{57D078B3-09EE-43E7-8D36-5CD78158BECB}" dt="2021-06-01T06:12:26.495" v="363" actId="478"/>
          <ac:spMkLst>
            <pc:docMk/>
            <pc:sldMk cId="1795373339" sldId="498"/>
            <ac:spMk id="3" creationId="{1191BF38-7126-43CE-BE88-8EC0DBC84B9B}"/>
          </ac:spMkLst>
        </pc:spChg>
        <pc:spChg chg="mod">
          <ac:chgData name="Ananda Kumar Kinjarapu" userId="284f2c0bfb1750c8" providerId="LiveId" clId="{57D078B3-09EE-43E7-8D36-5CD78158BECB}" dt="2021-06-01T06:14:02.370" v="367" actId="20577"/>
          <ac:spMkLst>
            <pc:docMk/>
            <pc:sldMk cId="1795373339" sldId="498"/>
            <ac:spMk id="4" creationId="{858C0DDC-D116-43DA-B0B5-A6A82668AD5D}"/>
          </ac:spMkLst>
        </pc:spChg>
        <pc:spChg chg="mod">
          <ac:chgData name="Ananda Kumar Kinjarapu" userId="284f2c0bfb1750c8" providerId="LiveId" clId="{57D078B3-09EE-43E7-8D36-5CD78158BECB}" dt="2021-06-01T06:31:30.005" v="898" actId="207"/>
          <ac:spMkLst>
            <pc:docMk/>
            <pc:sldMk cId="1795373339" sldId="498"/>
            <ac:spMk id="5" creationId="{5B430F02-9645-4F56-99F7-1DC2F76FFFE5}"/>
          </ac:spMkLst>
        </pc:spChg>
        <pc:spChg chg="mod">
          <ac:chgData name="Ananda Kumar Kinjarapu" userId="284f2c0bfb1750c8" providerId="LiveId" clId="{57D078B3-09EE-43E7-8D36-5CD78158BECB}" dt="2021-06-01T06:12:38.635" v="365" actId="26606"/>
          <ac:spMkLst>
            <pc:docMk/>
            <pc:sldMk cId="1795373339" sldId="498"/>
            <ac:spMk id="6" creationId="{D9E1B180-F4BB-46B9-937E-3469FC6819B6}"/>
          </ac:spMkLst>
        </pc:spChg>
        <pc:spChg chg="add del mod">
          <ac:chgData name="Ananda Kumar Kinjarapu" userId="284f2c0bfb1750c8" providerId="LiveId" clId="{57D078B3-09EE-43E7-8D36-5CD78158BECB}" dt="2021-06-01T06:12:28.983" v="364" actId="478"/>
          <ac:spMkLst>
            <pc:docMk/>
            <pc:sldMk cId="1795373339" sldId="498"/>
            <ac:spMk id="9" creationId="{2775C1E2-E801-469E-B0D8-BFCC21134F17}"/>
          </ac:spMkLst>
        </pc:spChg>
        <pc:spChg chg="add">
          <ac:chgData name="Ananda Kumar Kinjarapu" userId="284f2c0bfb1750c8" providerId="LiveId" clId="{57D078B3-09EE-43E7-8D36-5CD78158BECB}" dt="2021-06-01T06:12:38.635" v="365" actId="26606"/>
          <ac:spMkLst>
            <pc:docMk/>
            <pc:sldMk cId="1795373339" sldId="498"/>
            <ac:spMk id="11" creationId="{EBDD1931-9E86-4402-9A68-33A2D9EFB198}"/>
          </ac:spMkLst>
        </pc:spChg>
        <pc:spChg chg="add">
          <ac:chgData name="Ananda Kumar Kinjarapu" userId="284f2c0bfb1750c8" providerId="LiveId" clId="{57D078B3-09EE-43E7-8D36-5CD78158BECB}" dt="2021-06-01T06:12:38.635" v="365" actId="26606"/>
          <ac:spMkLst>
            <pc:docMk/>
            <pc:sldMk cId="1795373339" sldId="498"/>
            <ac:spMk id="13" creationId="{777A147A-9ED8-46B4-8660-1B3C2AA880B5}"/>
          </ac:spMkLst>
        </pc:spChg>
        <pc:spChg chg="add">
          <ac:chgData name="Ananda Kumar Kinjarapu" userId="284f2c0bfb1750c8" providerId="LiveId" clId="{57D078B3-09EE-43E7-8D36-5CD78158BECB}" dt="2021-06-01T06:12:38.635" v="365" actId="26606"/>
          <ac:spMkLst>
            <pc:docMk/>
            <pc:sldMk cId="1795373339" sldId="498"/>
            <ac:spMk id="15" creationId="{5D6C15A0-C087-4593-8414-2B4EC1CDC3DE}"/>
          </ac:spMkLst>
        </pc:spChg>
        <pc:picChg chg="del">
          <ac:chgData name="Ananda Kumar Kinjarapu" userId="284f2c0bfb1750c8" providerId="LiveId" clId="{57D078B3-09EE-43E7-8D36-5CD78158BECB}" dt="2021-06-01T06:12:21.270" v="361" actId="478"/>
          <ac:picMkLst>
            <pc:docMk/>
            <pc:sldMk cId="1795373339" sldId="498"/>
            <ac:picMk id="8" creationId="{F602090C-4003-4A9A-8F17-0FDDFD83F825}"/>
          </ac:picMkLst>
        </pc:picChg>
        <pc:picChg chg="del">
          <ac:chgData name="Ananda Kumar Kinjarapu" userId="284f2c0bfb1750c8" providerId="LiveId" clId="{57D078B3-09EE-43E7-8D36-5CD78158BECB}" dt="2021-06-01T06:12:23.802" v="362" actId="478"/>
          <ac:picMkLst>
            <pc:docMk/>
            <pc:sldMk cId="1795373339" sldId="498"/>
            <ac:picMk id="10" creationId="{BD99CA7F-8B87-4431-852C-815754D1C5A7}"/>
          </ac:picMkLst>
        </pc:picChg>
      </pc:sldChg>
      <pc:sldChg chg="modSp mod ord">
        <pc:chgData name="Ananda Kumar Kinjarapu" userId="284f2c0bfb1750c8" providerId="LiveId" clId="{57D078B3-09EE-43E7-8D36-5CD78158BECB}" dt="2021-06-01T05:47:24.829" v="94"/>
        <pc:sldMkLst>
          <pc:docMk/>
          <pc:sldMk cId="2201432123" sldId="499"/>
        </pc:sldMkLst>
        <pc:spChg chg="mod">
          <ac:chgData name="Ananda Kumar Kinjarapu" userId="284f2c0bfb1750c8" providerId="LiveId" clId="{57D078B3-09EE-43E7-8D36-5CD78158BECB}" dt="2021-06-01T05:47:24.829" v="94"/>
          <ac:spMkLst>
            <pc:docMk/>
            <pc:sldMk cId="2201432123" sldId="499"/>
            <ac:spMk id="3" creationId="{4BF9879B-7534-4AE1-813D-DDCAD3281B73}"/>
          </ac:spMkLst>
        </pc:spChg>
      </pc:sldChg>
      <pc:sldChg chg="modSp mod ord">
        <pc:chgData name="Ananda Kumar Kinjarapu" userId="284f2c0bfb1750c8" providerId="LiveId" clId="{57D078B3-09EE-43E7-8D36-5CD78158BECB}" dt="2021-06-01T06:34:22.157" v="952" actId="20577"/>
        <pc:sldMkLst>
          <pc:docMk/>
          <pc:sldMk cId="2337905978" sldId="500"/>
        </pc:sldMkLst>
        <pc:spChg chg="mod">
          <ac:chgData name="Ananda Kumar Kinjarapu" userId="284f2c0bfb1750c8" providerId="LiveId" clId="{57D078B3-09EE-43E7-8D36-5CD78158BECB}" dt="2021-06-01T06:34:22.157" v="952" actId="20577"/>
          <ac:spMkLst>
            <pc:docMk/>
            <pc:sldMk cId="2337905978" sldId="500"/>
            <ac:spMk id="3" creationId="{B832E26C-6CD3-465F-A511-722AFDA1754F}"/>
          </ac:spMkLst>
        </pc:spChg>
        <pc:spChg chg="mod">
          <ac:chgData name="Ananda Kumar Kinjarapu" userId="284f2c0bfb1750c8" providerId="LiveId" clId="{57D078B3-09EE-43E7-8D36-5CD78158BECB}" dt="2021-06-01T06:07:19.289" v="356" actId="20577"/>
          <ac:spMkLst>
            <pc:docMk/>
            <pc:sldMk cId="2337905978" sldId="500"/>
            <ac:spMk id="4" creationId="{60FB3776-57DD-4448-8136-9BBC1793E8A4}"/>
          </ac:spMkLst>
        </pc:spChg>
      </pc:sldChg>
      <pc:sldChg chg="mod modShow">
        <pc:chgData name="Ananda Kumar Kinjarapu" userId="284f2c0bfb1750c8" providerId="LiveId" clId="{57D078B3-09EE-43E7-8D36-5CD78158BECB}" dt="2021-06-01T08:02:10.161" v="1543" actId="729"/>
        <pc:sldMkLst>
          <pc:docMk/>
          <pc:sldMk cId="4048077842" sldId="501"/>
        </pc:sldMkLst>
      </pc:sldChg>
      <pc:sldChg chg="mod modShow">
        <pc:chgData name="Ananda Kumar Kinjarapu" userId="284f2c0bfb1750c8" providerId="LiveId" clId="{57D078B3-09EE-43E7-8D36-5CD78158BECB}" dt="2021-06-01T08:02:10.161" v="1543" actId="729"/>
        <pc:sldMkLst>
          <pc:docMk/>
          <pc:sldMk cId="187603525" sldId="502"/>
        </pc:sldMkLst>
      </pc:sldChg>
      <pc:sldChg chg="mod modShow">
        <pc:chgData name="Ananda Kumar Kinjarapu" userId="284f2c0bfb1750c8" providerId="LiveId" clId="{57D078B3-09EE-43E7-8D36-5CD78158BECB}" dt="2021-06-01T08:02:10.161" v="1543" actId="729"/>
        <pc:sldMkLst>
          <pc:docMk/>
          <pc:sldMk cId="3828361547" sldId="503"/>
        </pc:sldMkLst>
      </pc:sldChg>
      <pc:sldChg chg="mod modShow">
        <pc:chgData name="Ananda Kumar Kinjarapu" userId="284f2c0bfb1750c8" providerId="LiveId" clId="{57D078B3-09EE-43E7-8D36-5CD78158BECB}" dt="2021-06-01T08:02:10.161" v="1543" actId="729"/>
        <pc:sldMkLst>
          <pc:docMk/>
          <pc:sldMk cId="2708356486" sldId="504"/>
        </pc:sldMkLst>
      </pc:sldChg>
      <pc:sldChg chg="mod modShow">
        <pc:chgData name="Ananda Kumar Kinjarapu" userId="284f2c0bfb1750c8" providerId="LiveId" clId="{57D078B3-09EE-43E7-8D36-5CD78158BECB}" dt="2021-06-01T08:02:10.161" v="1543" actId="729"/>
        <pc:sldMkLst>
          <pc:docMk/>
          <pc:sldMk cId="3065165948" sldId="505"/>
        </pc:sldMkLst>
      </pc:sldChg>
      <pc:sldChg chg="modSp mod ord">
        <pc:chgData name="Ananda Kumar Kinjarapu" userId="284f2c0bfb1750c8" providerId="LiveId" clId="{57D078B3-09EE-43E7-8D36-5CD78158BECB}" dt="2021-06-02T12:41:46.096" v="5864"/>
        <pc:sldMkLst>
          <pc:docMk/>
          <pc:sldMk cId="2151942242" sldId="506"/>
        </pc:sldMkLst>
        <pc:spChg chg="mod">
          <ac:chgData name="Ananda Kumar Kinjarapu" userId="284f2c0bfb1750c8" providerId="LiveId" clId="{57D078B3-09EE-43E7-8D36-5CD78158BECB}" dt="2021-06-02T12:41:46.096" v="5864"/>
          <ac:spMkLst>
            <pc:docMk/>
            <pc:sldMk cId="2151942242" sldId="506"/>
            <ac:spMk id="4" creationId="{8B357B38-EB06-465C-8F7E-F7E1E7079D1F}"/>
          </ac:spMkLst>
        </pc:spChg>
        <pc:spChg chg="mod">
          <ac:chgData name="Ananda Kumar Kinjarapu" userId="284f2c0bfb1750c8" providerId="LiveId" clId="{57D078B3-09EE-43E7-8D36-5CD78158BECB}" dt="2021-06-02T12:40:41.831" v="5806" actId="20577"/>
          <ac:spMkLst>
            <pc:docMk/>
            <pc:sldMk cId="2151942242" sldId="506"/>
            <ac:spMk id="9" creationId="{41690B51-B7AB-4D15-951F-60CB62BB8DCF}"/>
          </ac:spMkLst>
        </pc:spChg>
        <pc:spChg chg="mod">
          <ac:chgData name="Ananda Kumar Kinjarapu" userId="284f2c0bfb1750c8" providerId="LiveId" clId="{57D078B3-09EE-43E7-8D36-5CD78158BECB}" dt="2021-06-02T12:40:57.560" v="5842" actId="20577"/>
          <ac:spMkLst>
            <pc:docMk/>
            <pc:sldMk cId="2151942242" sldId="506"/>
            <ac:spMk id="10" creationId="{53C6B086-BC3B-4FE1-A23D-D1396E627EE6}"/>
          </ac:spMkLst>
        </pc:spChg>
        <pc:spChg chg="mod">
          <ac:chgData name="Ananda Kumar Kinjarapu" userId="284f2c0bfb1750c8" providerId="LiveId" clId="{57D078B3-09EE-43E7-8D36-5CD78158BECB}" dt="2021-06-02T12:41:09.397" v="5863" actId="20577"/>
          <ac:spMkLst>
            <pc:docMk/>
            <pc:sldMk cId="2151942242" sldId="506"/>
            <ac:spMk id="11" creationId="{1612A310-0919-4438-952C-499AC4A95E7A}"/>
          </ac:spMkLst>
        </pc:spChg>
      </pc:sldChg>
      <pc:sldChg chg="modSp add mod">
        <pc:chgData name="Ananda Kumar Kinjarapu" userId="284f2c0bfb1750c8" providerId="LiveId" clId="{57D078B3-09EE-43E7-8D36-5CD78158BECB}" dt="2021-06-01T06:47:15.256" v="1058" actId="122"/>
        <pc:sldMkLst>
          <pc:docMk/>
          <pc:sldMk cId="2293000290" sldId="507"/>
        </pc:sldMkLst>
        <pc:spChg chg="mod">
          <ac:chgData name="Ananda Kumar Kinjarapu" userId="284f2c0bfb1750c8" providerId="LiveId" clId="{57D078B3-09EE-43E7-8D36-5CD78158BECB}" dt="2021-06-01T06:47:15.256" v="1058" actId="122"/>
          <ac:spMkLst>
            <pc:docMk/>
            <pc:sldMk cId="2293000290" sldId="507"/>
            <ac:spMk id="2" creationId="{35EC60EF-9F20-4E94-8801-8BA37007F39B}"/>
          </ac:spMkLst>
        </pc:spChg>
        <pc:spChg chg="mod">
          <ac:chgData name="Ananda Kumar Kinjarapu" userId="284f2c0bfb1750c8" providerId="LiveId" clId="{57D078B3-09EE-43E7-8D36-5CD78158BECB}" dt="2021-06-01T06:38:09.583" v="987" actId="207"/>
          <ac:spMkLst>
            <pc:docMk/>
            <pc:sldMk cId="2293000290" sldId="507"/>
            <ac:spMk id="7" creationId="{3369D137-0898-49E6-B391-F34AA8FE08B0}"/>
          </ac:spMkLst>
        </pc:spChg>
      </pc:sldChg>
      <pc:sldChg chg="addSp delSp modSp add mod modClrScheme chgLayout">
        <pc:chgData name="Ananda Kumar Kinjarapu" userId="284f2c0bfb1750c8" providerId="LiveId" clId="{57D078B3-09EE-43E7-8D36-5CD78158BECB}" dt="2021-06-01T06:43:28.760" v="1038" actId="113"/>
        <pc:sldMkLst>
          <pc:docMk/>
          <pc:sldMk cId="1072036549" sldId="508"/>
        </pc:sldMkLst>
        <pc:spChg chg="mod ord">
          <ac:chgData name="Ananda Kumar Kinjarapu" userId="284f2c0bfb1750c8" providerId="LiveId" clId="{57D078B3-09EE-43E7-8D36-5CD78158BECB}" dt="2021-06-01T06:41:05.964" v="1022" actId="700"/>
          <ac:spMkLst>
            <pc:docMk/>
            <pc:sldMk cId="1072036549" sldId="508"/>
            <ac:spMk id="2" creationId="{35EC60EF-9F20-4E94-8801-8BA37007F39B}"/>
          </ac:spMkLst>
        </pc:spChg>
        <pc:spChg chg="add del mod ord">
          <ac:chgData name="Ananda Kumar Kinjarapu" userId="284f2c0bfb1750c8" providerId="LiveId" clId="{57D078B3-09EE-43E7-8D36-5CD78158BECB}" dt="2021-06-01T06:41:55.671" v="1023" actId="931"/>
          <ac:spMkLst>
            <pc:docMk/>
            <pc:sldMk cId="1072036549" sldId="508"/>
            <ac:spMk id="3" creationId="{D1D1324D-5B0E-49FD-BCBF-8A4C41E475C7}"/>
          </ac:spMkLst>
        </pc:spChg>
        <pc:spChg chg="mod ord">
          <ac:chgData name="Ananda Kumar Kinjarapu" userId="284f2c0bfb1750c8" providerId="LiveId" clId="{57D078B3-09EE-43E7-8D36-5CD78158BECB}" dt="2021-06-01T06:41:05.964" v="1022" actId="700"/>
          <ac:spMkLst>
            <pc:docMk/>
            <pc:sldMk cId="1072036549" sldId="508"/>
            <ac:spMk id="4" creationId="{AA0186A6-0E67-4859-AD6E-76551F0713A0}"/>
          </ac:spMkLst>
        </pc:spChg>
        <pc:spChg chg="mod ord">
          <ac:chgData name="Ananda Kumar Kinjarapu" userId="284f2c0bfb1750c8" providerId="LiveId" clId="{57D078B3-09EE-43E7-8D36-5CD78158BECB}" dt="2021-06-01T06:41:05.964" v="1022" actId="700"/>
          <ac:spMkLst>
            <pc:docMk/>
            <pc:sldMk cId="1072036549" sldId="508"/>
            <ac:spMk id="5" creationId="{B181AB31-AB0A-466D-8F3B-887FBDF64799}"/>
          </ac:spMkLst>
        </pc:spChg>
        <pc:spChg chg="mod ord">
          <ac:chgData name="Ananda Kumar Kinjarapu" userId="284f2c0bfb1750c8" providerId="LiveId" clId="{57D078B3-09EE-43E7-8D36-5CD78158BECB}" dt="2021-06-01T06:41:05.964" v="1022" actId="700"/>
          <ac:spMkLst>
            <pc:docMk/>
            <pc:sldMk cId="1072036549" sldId="508"/>
            <ac:spMk id="6" creationId="{FAEA3822-3DBB-41A6-8C93-47E05C8A78DA}"/>
          </ac:spMkLst>
        </pc:spChg>
        <pc:spChg chg="mod ord">
          <ac:chgData name="Ananda Kumar Kinjarapu" userId="284f2c0bfb1750c8" providerId="LiveId" clId="{57D078B3-09EE-43E7-8D36-5CD78158BECB}" dt="2021-06-01T06:43:28.760" v="1038" actId="113"/>
          <ac:spMkLst>
            <pc:docMk/>
            <pc:sldMk cId="1072036549" sldId="508"/>
            <ac:spMk id="7" creationId="{3369D137-0898-49E6-B391-F34AA8FE08B0}"/>
          </ac:spMkLst>
        </pc:spChg>
        <pc:picChg chg="add mod">
          <ac:chgData name="Ananda Kumar Kinjarapu" userId="284f2c0bfb1750c8" providerId="LiveId" clId="{57D078B3-09EE-43E7-8D36-5CD78158BECB}" dt="2021-06-01T06:41:58.069" v="1024" actId="27614"/>
          <ac:picMkLst>
            <pc:docMk/>
            <pc:sldMk cId="1072036549" sldId="508"/>
            <ac:picMk id="9" creationId="{37F7FD62-2F91-430A-B57C-0D7F59714809}"/>
          </ac:picMkLst>
        </pc:picChg>
      </pc:sldChg>
      <pc:sldChg chg="addSp delSp modSp add mod setBg modClrScheme chgLayout">
        <pc:chgData name="Ananda Kumar Kinjarapu" userId="284f2c0bfb1750c8" providerId="LiveId" clId="{57D078B3-09EE-43E7-8D36-5CD78158BECB}" dt="2021-06-01T06:47:20.197" v="1059" actId="122"/>
        <pc:sldMkLst>
          <pc:docMk/>
          <pc:sldMk cId="3701563962" sldId="509"/>
        </pc:sldMkLst>
        <pc:spChg chg="mod ord">
          <ac:chgData name="Ananda Kumar Kinjarapu" userId="284f2c0bfb1750c8" providerId="LiveId" clId="{57D078B3-09EE-43E7-8D36-5CD78158BECB}" dt="2021-06-01T06:47:20.197" v="1059" actId="122"/>
          <ac:spMkLst>
            <pc:docMk/>
            <pc:sldMk cId="3701563962" sldId="509"/>
            <ac:spMk id="2" creationId="{35EC60EF-9F20-4E94-8801-8BA37007F39B}"/>
          </ac:spMkLst>
        </pc:spChg>
        <pc:spChg chg="mod ord">
          <ac:chgData name="Ananda Kumar Kinjarapu" userId="284f2c0bfb1750c8" providerId="LiveId" clId="{57D078B3-09EE-43E7-8D36-5CD78158BECB}" dt="2021-06-01T06:46:08.025" v="1053" actId="26606"/>
          <ac:spMkLst>
            <pc:docMk/>
            <pc:sldMk cId="3701563962" sldId="509"/>
            <ac:spMk id="4" creationId="{AA0186A6-0E67-4859-AD6E-76551F0713A0}"/>
          </ac:spMkLst>
        </pc:spChg>
        <pc:spChg chg="mod ord">
          <ac:chgData name="Ananda Kumar Kinjarapu" userId="284f2c0bfb1750c8" providerId="LiveId" clId="{57D078B3-09EE-43E7-8D36-5CD78158BECB}" dt="2021-06-01T06:46:08.025" v="1053" actId="26606"/>
          <ac:spMkLst>
            <pc:docMk/>
            <pc:sldMk cId="3701563962" sldId="509"/>
            <ac:spMk id="5" creationId="{B181AB31-AB0A-466D-8F3B-887FBDF64799}"/>
          </ac:spMkLst>
        </pc:spChg>
        <pc:spChg chg="mod ord">
          <ac:chgData name="Ananda Kumar Kinjarapu" userId="284f2c0bfb1750c8" providerId="LiveId" clId="{57D078B3-09EE-43E7-8D36-5CD78158BECB}" dt="2021-06-01T06:46:08.025" v="1053" actId="26606"/>
          <ac:spMkLst>
            <pc:docMk/>
            <pc:sldMk cId="3701563962" sldId="509"/>
            <ac:spMk id="6" creationId="{FAEA3822-3DBB-41A6-8C93-47E05C8A78DA}"/>
          </ac:spMkLst>
        </pc:spChg>
        <pc:spChg chg="add del mod ord">
          <ac:chgData name="Ananda Kumar Kinjarapu" userId="284f2c0bfb1750c8" providerId="LiveId" clId="{57D078B3-09EE-43E7-8D36-5CD78158BECB}" dt="2021-06-01T06:46:48.583" v="1056" actId="20577"/>
          <ac:spMkLst>
            <pc:docMk/>
            <pc:sldMk cId="3701563962" sldId="509"/>
            <ac:spMk id="7" creationId="{3369D137-0898-49E6-B391-F34AA8FE08B0}"/>
          </ac:spMkLst>
        </pc:spChg>
        <pc:spChg chg="add del mod">
          <ac:chgData name="Ananda Kumar Kinjarapu" userId="284f2c0bfb1750c8" providerId="LiveId" clId="{57D078B3-09EE-43E7-8D36-5CD78158BECB}" dt="2021-06-01T06:45:52.398" v="1051" actId="700"/>
          <ac:spMkLst>
            <pc:docMk/>
            <pc:sldMk cId="3701563962" sldId="509"/>
            <ac:spMk id="8" creationId="{9E8DDF6B-0073-4774-AC9C-FCBC3C054222}"/>
          </ac:spMkLst>
        </pc:spChg>
        <pc:spChg chg="add del">
          <ac:chgData name="Ananda Kumar Kinjarapu" userId="284f2c0bfb1750c8" providerId="LiveId" clId="{57D078B3-09EE-43E7-8D36-5CD78158BECB}" dt="2021-06-01T06:46:08.025" v="1053" actId="26606"/>
          <ac:spMkLst>
            <pc:docMk/>
            <pc:sldMk cId="3701563962" sldId="509"/>
            <ac:spMk id="13" creationId="{247B6BBF-09F2-4A29-AE4E-3771E2924817}"/>
          </ac:spMkLst>
        </pc:spChg>
        <pc:spChg chg="add del">
          <ac:chgData name="Ananda Kumar Kinjarapu" userId="284f2c0bfb1750c8" providerId="LiveId" clId="{57D078B3-09EE-43E7-8D36-5CD78158BECB}" dt="2021-06-01T06:46:08.025" v="1053" actId="26606"/>
          <ac:spMkLst>
            <pc:docMk/>
            <pc:sldMk cId="3701563962" sldId="509"/>
            <ac:spMk id="15" creationId="{535742DD-1B16-4E9D-B715-0D74B4574A68}"/>
          </ac:spMkLst>
        </pc:spChg>
        <pc:graphicFrameChg chg="add del">
          <ac:chgData name="Ananda Kumar Kinjarapu" userId="284f2c0bfb1750c8" providerId="LiveId" clId="{57D078B3-09EE-43E7-8D36-5CD78158BECB}" dt="2021-06-01T06:46:08.025" v="1053" actId="26606"/>
          <ac:graphicFrameMkLst>
            <pc:docMk/>
            <pc:sldMk cId="3701563962" sldId="509"/>
            <ac:graphicFrameMk id="10" creationId="{C9FE3B17-D70A-465D-BF4A-53E2C839FF28}"/>
          </ac:graphicFrameMkLst>
        </pc:graphicFrameChg>
        <pc:picChg chg="del">
          <ac:chgData name="Ananda Kumar Kinjarapu" userId="284f2c0bfb1750c8" providerId="LiveId" clId="{57D078B3-09EE-43E7-8D36-5CD78158BECB}" dt="2021-06-01T06:45:44.361" v="1050" actId="478"/>
          <ac:picMkLst>
            <pc:docMk/>
            <pc:sldMk cId="3701563962" sldId="509"/>
            <ac:picMk id="9" creationId="{37F7FD62-2F91-430A-B57C-0D7F59714809}"/>
          </ac:picMkLst>
        </pc:picChg>
      </pc:sldChg>
      <pc:sldChg chg="modSp add mod">
        <pc:chgData name="Ananda Kumar Kinjarapu" userId="284f2c0bfb1750c8" providerId="LiveId" clId="{57D078B3-09EE-43E7-8D36-5CD78158BECB}" dt="2021-06-01T06:57:10.574" v="1123" actId="20577"/>
        <pc:sldMkLst>
          <pc:docMk/>
          <pc:sldMk cId="3998012996" sldId="510"/>
        </pc:sldMkLst>
        <pc:spChg chg="mod">
          <ac:chgData name="Ananda Kumar Kinjarapu" userId="284f2c0bfb1750c8" providerId="LiveId" clId="{57D078B3-09EE-43E7-8D36-5CD78158BECB}" dt="2021-06-01T06:50:55.239" v="1103" actId="20577"/>
          <ac:spMkLst>
            <pc:docMk/>
            <pc:sldMk cId="3998012996" sldId="510"/>
            <ac:spMk id="2" creationId="{35EC60EF-9F20-4E94-8801-8BA37007F39B}"/>
          </ac:spMkLst>
        </pc:spChg>
        <pc:spChg chg="mod">
          <ac:chgData name="Ananda Kumar Kinjarapu" userId="284f2c0bfb1750c8" providerId="LiveId" clId="{57D078B3-09EE-43E7-8D36-5CD78158BECB}" dt="2021-06-01T06:57:10.574" v="1123" actId="20577"/>
          <ac:spMkLst>
            <pc:docMk/>
            <pc:sldMk cId="3998012996" sldId="510"/>
            <ac:spMk id="7" creationId="{3369D137-0898-49E6-B391-F34AA8FE08B0}"/>
          </ac:spMkLst>
        </pc:spChg>
      </pc:sldChg>
      <pc:sldChg chg="modSp add mod">
        <pc:chgData name="Ananda Kumar Kinjarapu" userId="284f2c0bfb1750c8" providerId="LiveId" clId="{57D078B3-09EE-43E7-8D36-5CD78158BECB}" dt="2021-06-01T06:59:51.318" v="1221" actId="20577"/>
        <pc:sldMkLst>
          <pc:docMk/>
          <pc:sldMk cId="2168491855" sldId="511"/>
        </pc:sldMkLst>
        <pc:spChg chg="mod">
          <ac:chgData name="Ananda Kumar Kinjarapu" userId="284f2c0bfb1750c8" providerId="LiveId" clId="{57D078B3-09EE-43E7-8D36-5CD78158BECB}" dt="2021-06-01T06:59:51.318" v="1221" actId="20577"/>
          <ac:spMkLst>
            <pc:docMk/>
            <pc:sldMk cId="2168491855" sldId="511"/>
            <ac:spMk id="7" creationId="{3369D137-0898-49E6-B391-F34AA8FE08B0}"/>
          </ac:spMkLst>
        </pc:spChg>
      </pc:sldChg>
      <pc:sldChg chg="addSp modSp add mod modClrScheme chgLayout">
        <pc:chgData name="Ananda Kumar Kinjarapu" userId="284f2c0bfb1750c8" providerId="LiveId" clId="{57D078B3-09EE-43E7-8D36-5CD78158BECB}" dt="2021-06-01T10:53:44.499" v="2207" actId="20577"/>
        <pc:sldMkLst>
          <pc:docMk/>
          <pc:sldMk cId="1658802943" sldId="512"/>
        </pc:sldMkLst>
        <pc:spChg chg="mod ord">
          <ac:chgData name="Ananda Kumar Kinjarapu" userId="284f2c0bfb1750c8" providerId="LiveId" clId="{57D078B3-09EE-43E7-8D36-5CD78158BECB}" dt="2021-06-01T07:02:09.812" v="1250" actId="700"/>
          <ac:spMkLst>
            <pc:docMk/>
            <pc:sldMk cId="1658802943" sldId="512"/>
            <ac:spMk id="2" creationId="{35EC60EF-9F20-4E94-8801-8BA37007F39B}"/>
          </ac:spMkLst>
        </pc:spChg>
        <pc:spChg chg="add mod ord">
          <ac:chgData name="Ananda Kumar Kinjarapu" userId="284f2c0bfb1750c8" providerId="LiveId" clId="{57D078B3-09EE-43E7-8D36-5CD78158BECB}" dt="2021-06-01T07:03:17.680" v="1263" actId="20577"/>
          <ac:spMkLst>
            <pc:docMk/>
            <pc:sldMk cId="1658802943" sldId="512"/>
            <ac:spMk id="3" creationId="{A4FD0878-12F9-4949-87F1-3051E9D3E7E4}"/>
          </ac:spMkLst>
        </pc:spChg>
        <pc:spChg chg="mod ord">
          <ac:chgData name="Ananda Kumar Kinjarapu" userId="284f2c0bfb1750c8" providerId="LiveId" clId="{57D078B3-09EE-43E7-8D36-5CD78158BECB}" dt="2021-06-01T07:02:09.812" v="1250" actId="700"/>
          <ac:spMkLst>
            <pc:docMk/>
            <pc:sldMk cId="1658802943" sldId="512"/>
            <ac:spMk id="4" creationId="{AA0186A6-0E67-4859-AD6E-76551F0713A0}"/>
          </ac:spMkLst>
        </pc:spChg>
        <pc:spChg chg="mod ord">
          <ac:chgData name="Ananda Kumar Kinjarapu" userId="284f2c0bfb1750c8" providerId="LiveId" clId="{57D078B3-09EE-43E7-8D36-5CD78158BECB}" dt="2021-06-01T07:02:09.812" v="1250" actId="700"/>
          <ac:spMkLst>
            <pc:docMk/>
            <pc:sldMk cId="1658802943" sldId="512"/>
            <ac:spMk id="5" creationId="{B181AB31-AB0A-466D-8F3B-887FBDF64799}"/>
          </ac:spMkLst>
        </pc:spChg>
        <pc:spChg chg="mod ord">
          <ac:chgData name="Ananda Kumar Kinjarapu" userId="284f2c0bfb1750c8" providerId="LiveId" clId="{57D078B3-09EE-43E7-8D36-5CD78158BECB}" dt="2021-06-01T07:02:09.812" v="1250" actId="700"/>
          <ac:spMkLst>
            <pc:docMk/>
            <pc:sldMk cId="1658802943" sldId="512"/>
            <ac:spMk id="6" creationId="{FAEA3822-3DBB-41A6-8C93-47E05C8A78DA}"/>
          </ac:spMkLst>
        </pc:spChg>
        <pc:spChg chg="mod ord">
          <ac:chgData name="Ananda Kumar Kinjarapu" userId="284f2c0bfb1750c8" providerId="LiveId" clId="{57D078B3-09EE-43E7-8D36-5CD78158BECB}" dt="2021-06-01T10:53:44.499" v="2207" actId="20577"/>
          <ac:spMkLst>
            <pc:docMk/>
            <pc:sldMk cId="1658802943" sldId="512"/>
            <ac:spMk id="7" creationId="{3369D137-0898-49E6-B391-F34AA8FE08B0}"/>
          </ac:spMkLst>
        </pc:spChg>
      </pc:sldChg>
      <pc:sldChg chg="addSp delSp modSp add mod modClrScheme chgLayout">
        <pc:chgData name="Ananda Kumar Kinjarapu" userId="284f2c0bfb1750c8" providerId="LiveId" clId="{57D078B3-09EE-43E7-8D36-5CD78158BECB}" dt="2021-06-01T10:57:37.257" v="2208" actId="14826"/>
        <pc:sldMkLst>
          <pc:docMk/>
          <pc:sldMk cId="1634723574" sldId="513"/>
        </pc:sldMkLst>
        <pc:spChg chg="mod ord">
          <ac:chgData name="Ananda Kumar Kinjarapu" userId="284f2c0bfb1750c8" providerId="LiveId" clId="{57D078B3-09EE-43E7-8D36-5CD78158BECB}" dt="2021-06-01T07:17:33.203" v="1289" actId="700"/>
          <ac:spMkLst>
            <pc:docMk/>
            <pc:sldMk cId="1634723574" sldId="513"/>
            <ac:spMk id="2" creationId="{35EC60EF-9F20-4E94-8801-8BA37007F39B}"/>
          </ac:spMkLst>
        </pc:spChg>
        <pc:spChg chg="del mod ord">
          <ac:chgData name="Ananda Kumar Kinjarapu" userId="284f2c0bfb1750c8" providerId="LiveId" clId="{57D078B3-09EE-43E7-8D36-5CD78158BECB}" dt="2021-06-01T07:09:02.652" v="1281" actId="478"/>
          <ac:spMkLst>
            <pc:docMk/>
            <pc:sldMk cId="1634723574" sldId="513"/>
            <ac:spMk id="3" creationId="{A4FD0878-12F9-4949-87F1-3051E9D3E7E4}"/>
          </ac:spMkLst>
        </pc:spChg>
        <pc:spChg chg="mod ord">
          <ac:chgData name="Ananda Kumar Kinjarapu" userId="284f2c0bfb1750c8" providerId="LiveId" clId="{57D078B3-09EE-43E7-8D36-5CD78158BECB}" dt="2021-06-01T07:17:33.203" v="1289" actId="700"/>
          <ac:spMkLst>
            <pc:docMk/>
            <pc:sldMk cId="1634723574" sldId="513"/>
            <ac:spMk id="4" creationId="{AA0186A6-0E67-4859-AD6E-76551F0713A0}"/>
          </ac:spMkLst>
        </pc:spChg>
        <pc:spChg chg="mod ord">
          <ac:chgData name="Ananda Kumar Kinjarapu" userId="284f2c0bfb1750c8" providerId="LiveId" clId="{57D078B3-09EE-43E7-8D36-5CD78158BECB}" dt="2021-06-01T07:17:33.203" v="1289" actId="700"/>
          <ac:spMkLst>
            <pc:docMk/>
            <pc:sldMk cId="1634723574" sldId="513"/>
            <ac:spMk id="5" creationId="{B181AB31-AB0A-466D-8F3B-887FBDF64799}"/>
          </ac:spMkLst>
        </pc:spChg>
        <pc:spChg chg="mod ord">
          <ac:chgData name="Ananda Kumar Kinjarapu" userId="284f2c0bfb1750c8" providerId="LiveId" clId="{57D078B3-09EE-43E7-8D36-5CD78158BECB}" dt="2021-06-01T07:17:33.203" v="1289" actId="700"/>
          <ac:spMkLst>
            <pc:docMk/>
            <pc:sldMk cId="1634723574" sldId="513"/>
            <ac:spMk id="6" creationId="{FAEA3822-3DBB-41A6-8C93-47E05C8A78DA}"/>
          </ac:spMkLst>
        </pc:spChg>
        <pc:spChg chg="del mod ord">
          <ac:chgData name="Ananda Kumar Kinjarapu" userId="284f2c0bfb1750c8" providerId="LiveId" clId="{57D078B3-09EE-43E7-8D36-5CD78158BECB}" dt="2021-06-01T07:09:32.605" v="1284" actId="931"/>
          <ac:spMkLst>
            <pc:docMk/>
            <pc:sldMk cId="1634723574" sldId="513"/>
            <ac:spMk id="7" creationId="{3369D137-0898-49E6-B391-F34AA8FE08B0}"/>
          </ac:spMkLst>
        </pc:spChg>
        <pc:spChg chg="add mod ord">
          <ac:chgData name="Ananda Kumar Kinjarapu" userId="284f2c0bfb1750c8" providerId="LiveId" clId="{57D078B3-09EE-43E7-8D36-5CD78158BECB}" dt="2021-06-01T07:21:31.509" v="1460" actId="20577"/>
          <ac:spMkLst>
            <pc:docMk/>
            <pc:sldMk cId="1634723574" sldId="513"/>
            <ac:spMk id="10" creationId="{4A7D04EF-C10B-4939-8896-42FE80953287}"/>
          </ac:spMkLst>
        </pc:spChg>
        <pc:picChg chg="add mod ord">
          <ac:chgData name="Ananda Kumar Kinjarapu" userId="284f2c0bfb1750c8" providerId="LiveId" clId="{57D078B3-09EE-43E7-8D36-5CD78158BECB}" dt="2021-06-01T10:57:37.257" v="2208" actId="14826"/>
          <ac:picMkLst>
            <pc:docMk/>
            <pc:sldMk cId="1634723574" sldId="513"/>
            <ac:picMk id="9" creationId="{0721725A-C9D0-4067-9951-EC32B81F5288}"/>
          </ac:picMkLst>
        </pc:picChg>
      </pc:sldChg>
      <pc:sldChg chg="modSp add mod ord">
        <pc:chgData name="Ananda Kumar Kinjarapu" userId="284f2c0bfb1750c8" providerId="LiveId" clId="{57D078B3-09EE-43E7-8D36-5CD78158BECB}" dt="2021-06-01T07:22:46.551" v="1484" actId="20577"/>
        <pc:sldMkLst>
          <pc:docMk/>
          <pc:sldMk cId="1290645532" sldId="514"/>
        </pc:sldMkLst>
        <pc:spChg chg="mod">
          <ac:chgData name="Ananda Kumar Kinjarapu" userId="284f2c0bfb1750c8" providerId="LiveId" clId="{57D078B3-09EE-43E7-8D36-5CD78158BECB}" dt="2021-06-01T07:22:17.333" v="1480" actId="20577"/>
          <ac:spMkLst>
            <pc:docMk/>
            <pc:sldMk cId="1290645532" sldId="514"/>
            <ac:spMk id="2" creationId="{35EC60EF-9F20-4E94-8801-8BA37007F39B}"/>
          </ac:spMkLst>
        </pc:spChg>
        <pc:spChg chg="mod">
          <ac:chgData name="Ananda Kumar Kinjarapu" userId="284f2c0bfb1750c8" providerId="LiveId" clId="{57D078B3-09EE-43E7-8D36-5CD78158BECB}" dt="2021-06-01T07:22:46.551" v="1484" actId="20577"/>
          <ac:spMkLst>
            <pc:docMk/>
            <pc:sldMk cId="1290645532" sldId="514"/>
            <ac:spMk id="7" creationId="{3369D137-0898-49E6-B391-F34AA8FE08B0}"/>
          </ac:spMkLst>
        </pc:spChg>
      </pc:sldChg>
      <pc:sldChg chg="modSp add mod">
        <pc:chgData name="Ananda Kumar Kinjarapu" userId="284f2c0bfb1750c8" providerId="LiveId" clId="{57D078B3-09EE-43E7-8D36-5CD78158BECB}" dt="2021-06-01T08:01:26.865" v="1542"/>
        <pc:sldMkLst>
          <pc:docMk/>
          <pc:sldMk cId="3527540900" sldId="515"/>
        </pc:sldMkLst>
        <pc:spChg chg="mod">
          <ac:chgData name="Ananda Kumar Kinjarapu" userId="284f2c0bfb1750c8" providerId="LiveId" clId="{57D078B3-09EE-43E7-8D36-5CD78158BECB}" dt="2021-06-01T08:01:09.293" v="1541" actId="20577"/>
          <ac:spMkLst>
            <pc:docMk/>
            <pc:sldMk cId="3527540900" sldId="515"/>
            <ac:spMk id="2" creationId="{35EC60EF-9F20-4E94-8801-8BA37007F39B}"/>
          </ac:spMkLst>
        </pc:spChg>
        <pc:spChg chg="mod">
          <ac:chgData name="Ananda Kumar Kinjarapu" userId="284f2c0bfb1750c8" providerId="LiveId" clId="{57D078B3-09EE-43E7-8D36-5CD78158BECB}" dt="2021-06-01T08:01:26.865" v="1542"/>
          <ac:spMkLst>
            <pc:docMk/>
            <pc:sldMk cId="3527540900" sldId="515"/>
            <ac:spMk id="7" creationId="{3369D137-0898-49E6-B391-F34AA8FE08B0}"/>
          </ac:spMkLst>
        </pc:spChg>
      </pc:sldChg>
      <pc:sldChg chg="modSp add mod ord">
        <pc:chgData name="Ananda Kumar Kinjarapu" userId="284f2c0bfb1750c8" providerId="LiveId" clId="{57D078B3-09EE-43E7-8D36-5CD78158BECB}" dt="2021-06-01T11:00:19.122" v="2209" actId="14826"/>
        <pc:sldMkLst>
          <pc:docMk/>
          <pc:sldMk cId="2639597919" sldId="516"/>
        </pc:sldMkLst>
        <pc:spChg chg="mod">
          <ac:chgData name="Ananda Kumar Kinjarapu" userId="284f2c0bfb1750c8" providerId="LiveId" clId="{57D078B3-09EE-43E7-8D36-5CD78158BECB}" dt="2021-06-01T07:24:35.605" v="1516" actId="6549"/>
          <ac:spMkLst>
            <pc:docMk/>
            <pc:sldMk cId="2639597919" sldId="516"/>
            <ac:spMk id="2" creationId="{35EC60EF-9F20-4E94-8801-8BA37007F39B}"/>
          </ac:spMkLst>
        </pc:spChg>
        <pc:spChg chg="mod">
          <ac:chgData name="Ananda Kumar Kinjarapu" userId="284f2c0bfb1750c8" providerId="LiveId" clId="{57D078B3-09EE-43E7-8D36-5CD78158BECB}" dt="2021-06-01T07:25:00.893" v="1522" actId="207"/>
          <ac:spMkLst>
            <pc:docMk/>
            <pc:sldMk cId="2639597919" sldId="516"/>
            <ac:spMk id="10" creationId="{4A7D04EF-C10B-4939-8896-42FE80953287}"/>
          </ac:spMkLst>
        </pc:spChg>
        <pc:picChg chg="mod">
          <ac:chgData name="Ananda Kumar Kinjarapu" userId="284f2c0bfb1750c8" providerId="LiveId" clId="{57D078B3-09EE-43E7-8D36-5CD78158BECB}" dt="2021-06-01T11:00:19.122" v="2209" actId="14826"/>
          <ac:picMkLst>
            <pc:docMk/>
            <pc:sldMk cId="2639597919" sldId="516"/>
            <ac:picMk id="9" creationId="{0721725A-C9D0-4067-9951-EC32B81F5288}"/>
          </ac:picMkLst>
        </pc:picChg>
      </pc:sldChg>
      <pc:sldChg chg="addSp delSp modSp add mod setBg">
        <pc:chgData name="Ananda Kumar Kinjarapu" userId="284f2c0bfb1750c8" providerId="LiveId" clId="{57D078B3-09EE-43E7-8D36-5CD78158BECB}" dt="2021-06-01T08:04:49.712" v="1550" actId="26606"/>
        <pc:sldMkLst>
          <pc:docMk/>
          <pc:sldMk cId="3962179088" sldId="517"/>
        </pc:sldMkLst>
        <pc:spChg chg="mod">
          <ac:chgData name="Ananda Kumar Kinjarapu" userId="284f2c0bfb1750c8" providerId="LiveId" clId="{57D078B3-09EE-43E7-8D36-5CD78158BECB}" dt="2021-06-01T08:04:49.712" v="1550" actId="26606"/>
          <ac:spMkLst>
            <pc:docMk/>
            <pc:sldMk cId="3962179088" sldId="517"/>
            <ac:spMk id="2" creationId="{35EC60EF-9F20-4E94-8801-8BA37007F39B}"/>
          </ac:spMkLst>
        </pc:spChg>
        <pc:spChg chg="mod">
          <ac:chgData name="Ananda Kumar Kinjarapu" userId="284f2c0bfb1750c8" providerId="LiveId" clId="{57D078B3-09EE-43E7-8D36-5CD78158BECB}" dt="2021-06-01T08:04:49.712" v="1550" actId="26606"/>
          <ac:spMkLst>
            <pc:docMk/>
            <pc:sldMk cId="3962179088" sldId="517"/>
            <ac:spMk id="4" creationId="{AA0186A6-0E67-4859-AD6E-76551F0713A0}"/>
          </ac:spMkLst>
        </pc:spChg>
        <pc:spChg chg="mod">
          <ac:chgData name="Ananda Kumar Kinjarapu" userId="284f2c0bfb1750c8" providerId="LiveId" clId="{57D078B3-09EE-43E7-8D36-5CD78158BECB}" dt="2021-06-01T08:04:49.712" v="1550" actId="26606"/>
          <ac:spMkLst>
            <pc:docMk/>
            <pc:sldMk cId="3962179088" sldId="517"/>
            <ac:spMk id="5" creationId="{B181AB31-AB0A-466D-8F3B-887FBDF64799}"/>
          </ac:spMkLst>
        </pc:spChg>
        <pc:spChg chg="mod">
          <ac:chgData name="Ananda Kumar Kinjarapu" userId="284f2c0bfb1750c8" providerId="LiveId" clId="{57D078B3-09EE-43E7-8D36-5CD78158BECB}" dt="2021-06-01T08:04:49.712" v="1550" actId="26606"/>
          <ac:spMkLst>
            <pc:docMk/>
            <pc:sldMk cId="3962179088" sldId="517"/>
            <ac:spMk id="6" creationId="{FAEA3822-3DBB-41A6-8C93-47E05C8A78DA}"/>
          </ac:spMkLst>
        </pc:spChg>
        <pc:spChg chg="mod">
          <ac:chgData name="Ananda Kumar Kinjarapu" userId="284f2c0bfb1750c8" providerId="LiveId" clId="{57D078B3-09EE-43E7-8D36-5CD78158BECB}" dt="2021-06-01T08:04:49.712" v="1550" actId="26606"/>
          <ac:spMkLst>
            <pc:docMk/>
            <pc:sldMk cId="3962179088" sldId="517"/>
            <ac:spMk id="7" creationId="{3369D137-0898-49E6-B391-F34AA8FE08B0}"/>
          </ac:spMkLst>
        </pc:spChg>
        <pc:spChg chg="add">
          <ac:chgData name="Ananda Kumar Kinjarapu" userId="284f2c0bfb1750c8" providerId="LiveId" clId="{57D078B3-09EE-43E7-8D36-5CD78158BECB}" dt="2021-06-01T08:04:49.712" v="1550" actId="26606"/>
          <ac:spMkLst>
            <pc:docMk/>
            <pc:sldMk cId="3962179088" sldId="517"/>
            <ac:spMk id="9" creationId="{DA381740-063A-41A4-836D-85D14980EEF0}"/>
          </ac:spMkLst>
        </pc:spChg>
        <pc:spChg chg="add">
          <ac:chgData name="Ananda Kumar Kinjarapu" userId="284f2c0bfb1750c8" providerId="LiveId" clId="{57D078B3-09EE-43E7-8D36-5CD78158BECB}" dt="2021-06-01T08:04:49.712" v="1550" actId="26606"/>
          <ac:spMkLst>
            <pc:docMk/>
            <pc:sldMk cId="3962179088" sldId="517"/>
            <ac:spMk id="10" creationId="{943CAA20-3569-4189-9E48-239A229A86CA}"/>
          </ac:spMkLst>
        </pc:spChg>
        <pc:spChg chg="add">
          <ac:chgData name="Ananda Kumar Kinjarapu" userId="284f2c0bfb1750c8" providerId="LiveId" clId="{57D078B3-09EE-43E7-8D36-5CD78158BECB}" dt="2021-06-01T08:04:49.712" v="1550" actId="26606"/>
          <ac:spMkLst>
            <pc:docMk/>
            <pc:sldMk cId="3962179088" sldId="517"/>
            <ac:spMk id="11" creationId="{DA542B6D-E775-4832-91DC-2D20F857813A}"/>
          </ac:spMkLst>
        </pc:spChg>
        <pc:spChg chg="add del">
          <ac:chgData name="Ananda Kumar Kinjarapu" userId="284f2c0bfb1750c8" providerId="LiveId" clId="{57D078B3-09EE-43E7-8D36-5CD78158BECB}" dt="2021-06-01T08:04:31.341" v="1549" actId="26606"/>
          <ac:spMkLst>
            <pc:docMk/>
            <pc:sldMk cId="3962179088" sldId="517"/>
            <ac:spMk id="12" creationId="{DA381740-063A-41A4-836D-85D14980EEF0}"/>
          </ac:spMkLst>
        </pc:spChg>
        <pc:spChg chg="add del">
          <ac:chgData name="Ananda Kumar Kinjarapu" userId="284f2c0bfb1750c8" providerId="LiveId" clId="{57D078B3-09EE-43E7-8D36-5CD78158BECB}" dt="2021-06-01T08:04:31.341" v="1549" actId="26606"/>
          <ac:spMkLst>
            <pc:docMk/>
            <pc:sldMk cId="3962179088" sldId="517"/>
            <ac:spMk id="14" creationId="{943CAA20-3569-4189-9E48-239A229A86CA}"/>
          </ac:spMkLst>
        </pc:spChg>
        <pc:spChg chg="add del">
          <ac:chgData name="Ananda Kumar Kinjarapu" userId="284f2c0bfb1750c8" providerId="LiveId" clId="{57D078B3-09EE-43E7-8D36-5CD78158BECB}" dt="2021-06-01T08:04:31.341" v="1549" actId="26606"/>
          <ac:spMkLst>
            <pc:docMk/>
            <pc:sldMk cId="3962179088" sldId="517"/>
            <ac:spMk id="16" creationId="{DA542B6D-E775-4832-91DC-2D20F857813A}"/>
          </ac:spMkLst>
        </pc:spChg>
      </pc:sldChg>
      <pc:sldChg chg="modSp add mod ord">
        <pc:chgData name="Ananda Kumar Kinjarapu" userId="284f2c0bfb1750c8" providerId="LiveId" clId="{57D078B3-09EE-43E7-8D36-5CD78158BECB}" dt="2021-06-01T08:08:09.717" v="1594" actId="6549"/>
        <pc:sldMkLst>
          <pc:docMk/>
          <pc:sldMk cId="3581440647" sldId="518"/>
        </pc:sldMkLst>
        <pc:spChg chg="mod">
          <ac:chgData name="Ananda Kumar Kinjarapu" userId="284f2c0bfb1750c8" providerId="LiveId" clId="{57D078B3-09EE-43E7-8D36-5CD78158BECB}" dt="2021-06-01T08:07:08.053" v="1591" actId="20577"/>
          <ac:spMkLst>
            <pc:docMk/>
            <pc:sldMk cId="3581440647" sldId="518"/>
            <ac:spMk id="2" creationId="{35EC60EF-9F20-4E94-8801-8BA37007F39B}"/>
          </ac:spMkLst>
        </pc:spChg>
        <pc:spChg chg="mod">
          <ac:chgData name="Ananda Kumar Kinjarapu" userId="284f2c0bfb1750c8" providerId="LiveId" clId="{57D078B3-09EE-43E7-8D36-5CD78158BECB}" dt="2021-06-01T08:08:09.717" v="1594" actId="6549"/>
          <ac:spMkLst>
            <pc:docMk/>
            <pc:sldMk cId="3581440647" sldId="518"/>
            <ac:spMk id="7" creationId="{3369D137-0898-49E6-B391-F34AA8FE08B0}"/>
          </ac:spMkLst>
        </pc:spChg>
      </pc:sldChg>
      <pc:sldChg chg="modSp add mod">
        <pc:chgData name="Ananda Kumar Kinjarapu" userId="284f2c0bfb1750c8" providerId="LiveId" clId="{57D078B3-09EE-43E7-8D36-5CD78158BECB}" dt="2021-06-01T08:23:37.486" v="1899" actId="20577"/>
        <pc:sldMkLst>
          <pc:docMk/>
          <pc:sldMk cId="3221499394" sldId="519"/>
        </pc:sldMkLst>
        <pc:spChg chg="mod">
          <ac:chgData name="Ananda Kumar Kinjarapu" userId="284f2c0bfb1750c8" providerId="LiveId" clId="{57D078B3-09EE-43E7-8D36-5CD78158BECB}" dt="2021-06-01T08:11:32.859" v="1605" actId="5793"/>
          <ac:spMkLst>
            <pc:docMk/>
            <pc:sldMk cId="3221499394" sldId="519"/>
            <ac:spMk id="2" creationId="{35EC60EF-9F20-4E94-8801-8BA37007F39B}"/>
          </ac:spMkLst>
        </pc:spChg>
        <pc:spChg chg="mod">
          <ac:chgData name="Ananda Kumar Kinjarapu" userId="284f2c0bfb1750c8" providerId="LiveId" clId="{57D078B3-09EE-43E7-8D36-5CD78158BECB}" dt="2021-06-01T08:23:37.486" v="1899" actId="20577"/>
          <ac:spMkLst>
            <pc:docMk/>
            <pc:sldMk cId="3221499394" sldId="519"/>
            <ac:spMk id="7" creationId="{3369D137-0898-49E6-B391-F34AA8FE08B0}"/>
          </ac:spMkLst>
        </pc:spChg>
      </pc:sldChg>
      <pc:sldChg chg="modSp add mod">
        <pc:chgData name="Ananda Kumar Kinjarapu" userId="284f2c0bfb1750c8" providerId="LiveId" clId="{57D078B3-09EE-43E7-8D36-5CD78158BECB}" dt="2021-06-01T08:24:34.830" v="1957" actId="20577"/>
        <pc:sldMkLst>
          <pc:docMk/>
          <pc:sldMk cId="2910985218" sldId="520"/>
        </pc:sldMkLst>
        <pc:spChg chg="mod">
          <ac:chgData name="Ananda Kumar Kinjarapu" userId="284f2c0bfb1750c8" providerId="LiveId" clId="{57D078B3-09EE-43E7-8D36-5CD78158BECB}" dt="2021-06-01T08:18:26.108" v="1775" actId="20577"/>
          <ac:spMkLst>
            <pc:docMk/>
            <pc:sldMk cId="2910985218" sldId="520"/>
            <ac:spMk id="2" creationId="{35EC60EF-9F20-4E94-8801-8BA37007F39B}"/>
          </ac:spMkLst>
        </pc:spChg>
        <pc:spChg chg="mod">
          <ac:chgData name="Ananda Kumar Kinjarapu" userId="284f2c0bfb1750c8" providerId="LiveId" clId="{57D078B3-09EE-43E7-8D36-5CD78158BECB}" dt="2021-06-01T08:24:34.830" v="1957" actId="20577"/>
          <ac:spMkLst>
            <pc:docMk/>
            <pc:sldMk cId="2910985218" sldId="520"/>
            <ac:spMk id="7" creationId="{3369D137-0898-49E6-B391-F34AA8FE08B0}"/>
          </ac:spMkLst>
        </pc:spChg>
      </pc:sldChg>
      <pc:sldChg chg="modSp add mod">
        <pc:chgData name="Ananda Kumar Kinjarapu" userId="284f2c0bfb1750c8" providerId="LiveId" clId="{57D078B3-09EE-43E7-8D36-5CD78158BECB}" dt="2021-06-01T08:26:25.725" v="2014" actId="20577"/>
        <pc:sldMkLst>
          <pc:docMk/>
          <pc:sldMk cId="889982748" sldId="521"/>
        </pc:sldMkLst>
        <pc:spChg chg="mod">
          <ac:chgData name="Ananda Kumar Kinjarapu" userId="284f2c0bfb1750c8" providerId="LiveId" clId="{57D078B3-09EE-43E7-8D36-5CD78158BECB}" dt="2021-06-01T08:26:25.725" v="2014" actId="20577"/>
          <ac:spMkLst>
            <pc:docMk/>
            <pc:sldMk cId="889982748" sldId="521"/>
            <ac:spMk id="2" creationId="{35EC60EF-9F20-4E94-8801-8BA37007F39B}"/>
          </ac:spMkLst>
        </pc:spChg>
        <pc:spChg chg="mod">
          <ac:chgData name="Ananda Kumar Kinjarapu" userId="284f2c0bfb1750c8" providerId="LiveId" clId="{57D078B3-09EE-43E7-8D36-5CD78158BECB}" dt="2021-06-01T08:26:06.761" v="1963" actId="20577"/>
          <ac:spMkLst>
            <pc:docMk/>
            <pc:sldMk cId="889982748" sldId="521"/>
            <ac:spMk id="7" creationId="{3369D137-0898-49E6-B391-F34AA8FE08B0}"/>
          </ac:spMkLst>
        </pc:spChg>
      </pc:sldChg>
      <pc:sldChg chg="addSp delSp modSp add mod ord">
        <pc:chgData name="Ananda Kumar Kinjarapu" userId="284f2c0bfb1750c8" providerId="LiveId" clId="{57D078B3-09EE-43E7-8D36-5CD78158BECB}" dt="2021-06-01T08:29:01.718" v="2080" actId="20577"/>
        <pc:sldMkLst>
          <pc:docMk/>
          <pc:sldMk cId="3934339505" sldId="522"/>
        </pc:sldMkLst>
        <pc:spChg chg="mod">
          <ac:chgData name="Ananda Kumar Kinjarapu" userId="284f2c0bfb1750c8" providerId="LiveId" clId="{57D078B3-09EE-43E7-8D36-5CD78158BECB}" dt="2021-06-01T08:27:57.659" v="2059" actId="26606"/>
          <ac:spMkLst>
            <pc:docMk/>
            <pc:sldMk cId="3934339505" sldId="522"/>
            <ac:spMk id="2" creationId="{35EC60EF-9F20-4E94-8801-8BA37007F39B}"/>
          </ac:spMkLst>
        </pc:spChg>
        <pc:spChg chg="mod">
          <ac:chgData name="Ananda Kumar Kinjarapu" userId="284f2c0bfb1750c8" providerId="LiveId" clId="{57D078B3-09EE-43E7-8D36-5CD78158BECB}" dt="2021-06-01T08:27:57.659" v="2059" actId="26606"/>
          <ac:spMkLst>
            <pc:docMk/>
            <pc:sldMk cId="3934339505" sldId="522"/>
            <ac:spMk id="4" creationId="{AA0186A6-0E67-4859-AD6E-76551F0713A0}"/>
          </ac:spMkLst>
        </pc:spChg>
        <pc:spChg chg="mod">
          <ac:chgData name="Ananda Kumar Kinjarapu" userId="284f2c0bfb1750c8" providerId="LiveId" clId="{57D078B3-09EE-43E7-8D36-5CD78158BECB}" dt="2021-06-01T08:27:57.659" v="2059" actId="26606"/>
          <ac:spMkLst>
            <pc:docMk/>
            <pc:sldMk cId="3934339505" sldId="522"/>
            <ac:spMk id="5" creationId="{B181AB31-AB0A-466D-8F3B-887FBDF64799}"/>
          </ac:spMkLst>
        </pc:spChg>
        <pc:spChg chg="mod">
          <ac:chgData name="Ananda Kumar Kinjarapu" userId="284f2c0bfb1750c8" providerId="LiveId" clId="{57D078B3-09EE-43E7-8D36-5CD78158BECB}" dt="2021-06-01T08:27:57.659" v="2059" actId="26606"/>
          <ac:spMkLst>
            <pc:docMk/>
            <pc:sldMk cId="3934339505" sldId="522"/>
            <ac:spMk id="6" creationId="{FAEA3822-3DBB-41A6-8C93-47E05C8A78DA}"/>
          </ac:spMkLst>
        </pc:spChg>
        <pc:spChg chg="mod">
          <ac:chgData name="Ananda Kumar Kinjarapu" userId="284f2c0bfb1750c8" providerId="LiveId" clId="{57D078B3-09EE-43E7-8D36-5CD78158BECB}" dt="2021-06-01T08:29:01.718" v="2080" actId="20577"/>
          <ac:spMkLst>
            <pc:docMk/>
            <pc:sldMk cId="3934339505" sldId="522"/>
            <ac:spMk id="7" creationId="{3369D137-0898-49E6-B391-F34AA8FE08B0}"/>
          </ac:spMkLst>
        </pc:spChg>
        <pc:spChg chg="add del">
          <ac:chgData name="Ananda Kumar Kinjarapu" userId="284f2c0bfb1750c8" providerId="LiveId" clId="{57D078B3-09EE-43E7-8D36-5CD78158BECB}" dt="2021-06-01T08:27:57.659" v="2059" actId="26606"/>
          <ac:spMkLst>
            <pc:docMk/>
            <pc:sldMk cId="3934339505" sldId="522"/>
            <ac:spMk id="9" creationId="{DA381740-063A-41A4-836D-85D14980EEF0}"/>
          </ac:spMkLst>
        </pc:spChg>
        <pc:spChg chg="add del">
          <ac:chgData name="Ananda Kumar Kinjarapu" userId="284f2c0bfb1750c8" providerId="LiveId" clId="{57D078B3-09EE-43E7-8D36-5CD78158BECB}" dt="2021-06-01T08:27:57.659" v="2059" actId="26606"/>
          <ac:spMkLst>
            <pc:docMk/>
            <pc:sldMk cId="3934339505" sldId="522"/>
            <ac:spMk id="10" creationId="{943CAA20-3569-4189-9E48-239A229A86CA}"/>
          </ac:spMkLst>
        </pc:spChg>
        <pc:spChg chg="add del">
          <ac:chgData name="Ananda Kumar Kinjarapu" userId="284f2c0bfb1750c8" providerId="LiveId" clId="{57D078B3-09EE-43E7-8D36-5CD78158BECB}" dt="2021-06-01T08:27:57.659" v="2059" actId="26606"/>
          <ac:spMkLst>
            <pc:docMk/>
            <pc:sldMk cId="3934339505" sldId="522"/>
            <ac:spMk id="11" creationId="{DA542B6D-E775-4832-91DC-2D20F857813A}"/>
          </ac:spMkLst>
        </pc:spChg>
        <pc:spChg chg="add">
          <ac:chgData name="Ananda Kumar Kinjarapu" userId="284f2c0bfb1750c8" providerId="LiveId" clId="{57D078B3-09EE-43E7-8D36-5CD78158BECB}" dt="2021-06-01T08:27:57.659" v="2059" actId="26606"/>
          <ac:spMkLst>
            <pc:docMk/>
            <pc:sldMk cId="3934339505" sldId="522"/>
            <ac:spMk id="13" creationId="{777A147A-9ED8-46B4-8660-1B3C2AA880B5}"/>
          </ac:spMkLst>
        </pc:spChg>
        <pc:spChg chg="add">
          <ac:chgData name="Ananda Kumar Kinjarapu" userId="284f2c0bfb1750c8" providerId="LiveId" clId="{57D078B3-09EE-43E7-8D36-5CD78158BECB}" dt="2021-06-01T08:27:57.659" v="2059" actId="26606"/>
          <ac:spMkLst>
            <pc:docMk/>
            <pc:sldMk cId="3934339505" sldId="522"/>
            <ac:spMk id="14" creationId="{5D6C15A0-C087-4593-8414-2B4EC1CDC3DE}"/>
          </ac:spMkLst>
        </pc:spChg>
        <pc:spChg chg="add del">
          <ac:chgData name="Ananda Kumar Kinjarapu" userId="284f2c0bfb1750c8" providerId="LiveId" clId="{57D078B3-09EE-43E7-8D36-5CD78158BECB}" dt="2021-06-01T08:27:53.217" v="2058" actId="26606"/>
          <ac:spMkLst>
            <pc:docMk/>
            <pc:sldMk cId="3934339505" sldId="522"/>
            <ac:spMk id="16" creationId="{777A147A-9ED8-46B4-8660-1B3C2AA880B5}"/>
          </ac:spMkLst>
        </pc:spChg>
        <pc:spChg chg="add del">
          <ac:chgData name="Ananda Kumar Kinjarapu" userId="284f2c0bfb1750c8" providerId="LiveId" clId="{57D078B3-09EE-43E7-8D36-5CD78158BECB}" dt="2021-06-01T08:27:53.217" v="2058" actId="26606"/>
          <ac:spMkLst>
            <pc:docMk/>
            <pc:sldMk cId="3934339505" sldId="522"/>
            <ac:spMk id="18" creationId="{5D6C15A0-C087-4593-8414-2B4EC1CDC3DE}"/>
          </ac:spMkLst>
        </pc:spChg>
      </pc:sldChg>
      <pc:sldChg chg="addSp modSp add mod ord modClrScheme chgLayout">
        <pc:chgData name="Ananda Kumar Kinjarapu" userId="284f2c0bfb1750c8" providerId="LiveId" clId="{57D078B3-09EE-43E7-8D36-5CD78158BECB}" dt="2021-06-01T12:25:01.803" v="2387" actId="20577"/>
        <pc:sldMkLst>
          <pc:docMk/>
          <pc:sldMk cId="2515144697" sldId="523"/>
        </pc:sldMkLst>
        <pc:spChg chg="mod ord">
          <ac:chgData name="Ananda Kumar Kinjarapu" userId="284f2c0bfb1750c8" providerId="LiveId" clId="{57D078B3-09EE-43E7-8D36-5CD78158BECB}" dt="2021-06-01T08:32:10.270" v="2137" actId="20577"/>
          <ac:spMkLst>
            <pc:docMk/>
            <pc:sldMk cId="2515144697" sldId="523"/>
            <ac:spMk id="2" creationId="{35EC60EF-9F20-4E94-8801-8BA37007F39B}"/>
          </ac:spMkLst>
        </pc:spChg>
        <pc:spChg chg="add mod ord">
          <ac:chgData name="Ananda Kumar Kinjarapu" userId="284f2c0bfb1750c8" providerId="LiveId" clId="{57D078B3-09EE-43E7-8D36-5CD78158BECB}" dt="2021-06-01T12:19:33.572" v="2306" actId="27636"/>
          <ac:spMkLst>
            <pc:docMk/>
            <pc:sldMk cId="2515144697" sldId="523"/>
            <ac:spMk id="3" creationId="{437F6D1E-FE67-4560-9CFD-AC3D7AB1A96B}"/>
          </ac:spMkLst>
        </pc:spChg>
        <pc:spChg chg="mod ord">
          <ac:chgData name="Ananda Kumar Kinjarapu" userId="284f2c0bfb1750c8" providerId="LiveId" clId="{57D078B3-09EE-43E7-8D36-5CD78158BECB}" dt="2021-06-01T08:30:53.450" v="2086" actId="700"/>
          <ac:spMkLst>
            <pc:docMk/>
            <pc:sldMk cId="2515144697" sldId="523"/>
            <ac:spMk id="4" creationId="{AA0186A6-0E67-4859-AD6E-76551F0713A0}"/>
          </ac:spMkLst>
        </pc:spChg>
        <pc:spChg chg="mod ord">
          <ac:chgData name="Ananda Kumar Kinjarapu" userId="284f2c0bfb1750c8" providerId="LiveId" clId="{57D078B3-09EE-43E7-8D36-5CD78158BECB}" dt="2021-06-01T08:30:53.450" v="2086" actId="700"/>
          <ac:spMkLst>
            <pc:docMk/>
            <pc:sldMk cId="2515144697" sldId="523"/>
            <ac:spMk id="5" creationId="{B181AB31-AB0A-466D-8F3B-887FBDF64799}"/>
          </ac:spMkLst>
        </pc:spChg>
        <pc:spChg chg="mod ord">
          <ac:chgData name="Ananda Kumar Kinjarapu" userId="284f2c0bfb1750c8" providerId="LiveId" clId="{57D078B3-09EE-43E7-8D36-5CD78158BECB}" dt="2021-06-01T08:30:53.450" v="2086" actId="700"/>
          <ac:spMkLst>
            <pc:docMk/>
            <pc:sldMk cId="2515144697" sldId="523"/>
            <ac:spMk id="6" creationId="{FAEA3822-3DBB-41A6-8C93-47E05C8A78DA}"/>
          </ac:spMkLst>
        </pc:spChg>
        <pc:spChg chg="mod ord">
          <ac:chgData name="Ananda Kumar Kinjarapu" userId="284f2c0bfb1750c8" providerId="LiveId" clId="{57D078B3-09EE-43E7-8D36-5CD78158BECB}" dt="2021-06-01T12:25:01.803" v="2387" actId="20577"/>
          <ac:spMkLst>
            <pc:docMk/>
            <pc:sldMk cId="2515144697" sldId="523"/>
            <ac:spMk id="7" creationId="{3369D137-0898-49E6-B391-F34AA8FE08B0}"/>
          </ac:spMkLst>
        </pc:spChg>
      </pc:sldChg>
      <pc:sldChg chg="modSp add mod ord">
        <pc:chgData name="Ananda Kumar Kinjarapu" userId="284f2c0bfb1750c8" providerId="LiveId" clId="{57D078B3-09EE-43E7-8D36-5CD78158BECB}" dt="2021-06-01T08:33:24.014" v="2142" actId="27636"/>
        <pc:sldMkLst>
          <pc:docMk/>
          <pc:sldMk cId="6643713" sldId="524"/>
        </pc:sldMkLst>
        <pc:spChg chg="mod">
          <ac:chgData name="Ananda Kumar Kinjarapu" userId="284f2c0bfb1750c8" providerId="LiveId" clId="{57D078B3-09EE-43E7-8D36-5CD78158BECB}" dt="2021-06-01T08:33:24.014" v="2142" actId="27636"/>
          <ac:spMkLst>
            <pc:docMk/>
            <pc:sldMk cId="6643713" sldId="524"/>
            <ac:spMk id="7" creationId="{3369D137-0898-49E6-B391-F34AA8FE08B0}"/>
          </ac:spMkLst>
        </pc:spChg>
      </pc:sldChg>
      <pc:sldChg chg="addSp delSp modSp add mod modShow">
        <pc:chgData name="Ananda Kumar Kinjarapu" userId="284f2c0bfb1750c8" providerId="LiveId" clId="{57D078B3-09EE-43E7-8D36-5CD78158BECB}" dt="2021-06-02T00:59:28.556" v="3034" actId="729"/>
        <pc:sldMkLst>
          <pc:docMk/>
          <pc:sldMk cId="574769318" sldId="525"/>
        </pc:sldMkLst>
        <pc:spChg chg="mod">
          <ac:chgData name="Ananda Kumar Kinjarapu" userId="284f2c0bfb1750c8" providerId="LiveId" clId="{57D078B3-09EE-43E7-8D36-5CD78158BECB}" dt="2021-06-01T12:22:50.105" v="2371" actId="20577"/>
          <ac:spMkLst>
            <pc:docMk/>
            <pc:sldMk cId="574769318" sldId="525"/>
            <ac:spMk id="2" creationId="{35EC60EF-9F20-4E94-8801-8BA37007F39B}"/>
          </ac:spMkLst>
        </pc:spChg>
        <pc:spChg chg="del mod">
          <ac:chgData name="Ananda Kumar Kinjarapu" userId="284f2c0bfb1750c8" providerId="LiveId" clId="{57D078B3-09EE-43E7-8D36-5CD78158BECB}" dt="2021-06-01T12:36:56.001" v="2394" actId="931"/>
          <ac:spMkLst>
            <pc:docMk/>
            <pc:sldMk cId="574769318" sldId="525"/>
            <ac:spMk id="7" creationId="{3369D137-0898-49E6-B391-F34AA8FE08B0}"/>
          </ac:spMkLst>
        </pc:spChg>
        <pc:picChg chg="add mod">
          <ac:chgData name="Ananda Kumar Kinjarapu" userId="284f2c0bfb1750c8" providerId="LiveId" clId="{57D078B3-09EE-43E7-8D36-5CD78158BECB}" dt="2021-06-01T12:36:57.773" v="2395" actId="27614"/>
          <ac:picMkLst>
            <pc:docMk/>
            <pc:sldMk cId="574769318" sldId="525"/>
            <ac:picMk id="8" creationId="{B9DF25AD-F79A-4D72-84A3-055C3B1DCC05}"/>
          </ac:picMkLst>
        </pc:picChg>
      </pc:sldChg>
      <pc:sldChg chg="addSp modSp add mod ord setBg">
        <pc:chgData name="Ananda Kumar Kinjarapu" userId="284f2c0bfb1750c8" providerId="LiveId" clId="{57D078B3-09EE-43E7-8D36-5CD78158BECB}" dt="2021-06-01T08:35:54.130" v="2165" actId="20577"/>
        <pc:sldMkLst>
          <pc:docMk/>
          <pc:sldMk cId="819622440" sldId="526"/>
        </pc:sldMkLst>
        <pc:spChg chg="mod">
          <ac:chgData name="Ananda Kumar Kinjarapu" userId="284f2c0bfb1750c8" providerId="LiveId" clId="{57D078B3-09EE-43E7-8D36-5CD78158BECB}" dt="2021-06-01T08:35:17.782" v="2160" actId="20577"/>
          <ac:spMkLst>
            <pc:docMk/>
            <pc:sldMk cId="819622440" sldId="526"/>
            <ac:spMk id="2" creationId="{09153F4F-A16A-4B8B-9227-2EB4EFA020AA}"/>
          </ac:spMkLst>
        </pc:spChg>
        <pc:spChg chg="mod">
          <ac:chgData name="Ananda Kumar Kinjarapu" userId="284f2c0bfb1750c8" providerId="LiveId" clId="{57D078B3-09EE-43E7-8D36-5CD78158BECB}" dt="2021-06-01T08:35:54.130" v="2165" actId="20577"/>
          <ac:spMkLst>
            <pc:docMk/>
            <pc:sldMk cId="819622440" sldId="526"/>
            <ac:spMk id="3" creationId="{4BF9879B-7534-4AE1-813D-DDCAD3281B73}"/>
          </ac:spMkLst>
        </pc:spChg>
        <pc:spChg chg="add">
          <ac:chgData name="Ananda Kumar Kinjarapu" userId="284f2c0bfb1750c8" providerId="LiveId" clId="{57D078B3-09EE-43E7-8D36-5CD78158BECB}" dt="2021-06-01T08:35:03.575" v="2151" actId="26606"/>
          <ac:spMkLst>
            <pc:docMk/>
            <pc:sldMk cId="819622440" sldId="526"/>
            <ac:spMk id="8" creationId="{EBDD1931-9E86-4402-9A68-33A2D9EFB198}"/>
          </ac:spMkLst>
        </pc:spChg>
        <pc:spChg chg="add">
          <ac:chgData name="Ananda Kumar Kinjarapu" userId="284f2c0bfb1750c8" providerId="LiveId" clId="{57D078B3-09EE-43E7-8D36-5CD78158BECB}" dt="2021-06-01T08:35:03.575" v="2151" actId="26606"/>
          <ac:spMkLst>
            <pc:docMk/>
            <pc:sldMk cId="819622440" sldId="526"/>
            <ac:spMk id="10" creationId="{745DEEED-BE3A-4307-800A-45F555B51C2E}"/>
          </ac:spMkLst>
        </pc:spChg>
        <pc:spChg chg="add">
          <ac:chgData name="Ananda Kumar Kinjarapu" userId="284f2c0bfb1750c8" providerId="LiveId" clId="{57D078B3-09EE-43E7-8D36-5CD78158BECB}" dt="2021-06-01T08:35:03.575" v="2151" actId="26606"/>
          <ac:spMkLst>
            <pc:docMk/>
            <pc:sldMk cId="819622440" sldId="526"/>
            <ac:spMk id="12" creationId="{F5C73706-35AD-4797-B796-D806B8FE5A35}"/>
          </ac:spMkLst>
        </pc:spChg>
      </pc:sldChg>
      <pc:sldChg chg="modSp mod">
        <pc:chgData name="Ananda Kumar Kinjarapu" userId="284f2c0bfb1750c8" providerId="LiveId" clId="{57D078B3-09EE-43E7-8D36-5CD78158BECB}" dt="2021-06-01T10:48:56.093" v="2196" actId="20577"/>
        <pc:sldMkLst>
          <pc:docMk/>
          <pc:sldMk cId="78614111" sldId="527"/>
        </pc:sldMkLst>
        <pc:spChg chg="mod">
          <ac:chgData name="Ananda Kumar Kinjarapu" userId="284f2c0bfb1750c8" providerId="LiveId" clId="{57D078B3-09EE-43E7-8D36-5CD78158BECB}" dt="2021-06-01T10:48:56.093" v="2196" actId="20577"/>
          <ac:spMkLst>
            <pc:docMk/>
            <pc:sldMk cId="78614111" sldId="527"/>
            <ac:spMk id="2" creationId="{09153F4F-A16A-4B8B-9227-2EB4EFA020AA}"/>
          </ac:spMkLst>
        </pc:spChg>
        <pc:spChg chg="mod">
          <ac:chgData name="Ananda Kumar Kinjarapu" userId="284f2c0bfb1750c8" providerId="LiveId" clId="{57D078B3-09EE-43E7-8D36-5CD78158BECB}" dt="2021-06-01T08:37:06.947" v="2179" actId="6549"/>
          <ac:spMkLst>
            <pc:docMk/>
            <pc:sldMk cId="78614111" sldId="527"/>
            <ac:spMk id="3" creationId="{4BF9879B-7534-4AE1-813D-DDCAD3281B73}"/>
          </ac:spMkLst>
        </pc:spChg>
      </pc:sldChg>
      <pc:sldChg chg="modSp mod">
        <pc:chgData name="Ananda Kumar Kinjarapu" userId="284f2c0bfb1750c8" providerId="LiveId" clId="{57D078B3-09EE-43E7-8D36-5CD78158BECB}" dt="2021-06-01T10:44:28.483" v="2186"/>
        <pc:sldMkLst>
          <pc:docMk/>
          <pc:sldMk cId="3976316148" sldId="528"/>
        </pc:sldMkLst>
        <pc:spChg chg="mod">
          <ac:chgData name="Ananda Kumar Kinjarapu" userId="284f2c0bfb1750c8" providerId="LiveId" clId="{57D078B3-09EE-43E7-8D36-5CD78158BECB}" dt="2021-06-01T10:43:50.584" v="2185" actId="20577"/>
          <ac:spMkLst>
            <pc:docMk/>
            <pc:sldMk cId="3976316148" sldId="528"/>
            <ac:spMk id="2" creationId="{09153F4F-A16A-4B8B-9227-2EB4EFA020AA}"/>
          </ac:spMkLst>
        </pc:spChg>
        <pc:spChg chg="mod">
          <ac:chgData name="Ananda Kumar Kinjarapu" userId="284f2c0bfb1750c8" providerId="LiveId" clId="{57D078B3-09EE-43E7-8D36-5CD78158BECB}" dt="2021-06-01T10:44:28.483" v="2186"/>
          <ac:spMkLst>
            <pc:docMk/>
            <pc:sldMk cId="3976316148" sldId="528"/>
            <ac:spMk id="3" creationId="{4BF9879B-7534-4AE1-813D-DDCAD3281B73}"/>
          </ac:spMkLst>
        </pc:spChg>
      </pc:sldChg>
      <pc:sldChg chg="modSp add mod ord">
        <pc:chgData name="Ananda Kumar Kinjarapu" userId="284f2c0bfb1750c8" providerId="LiveId" clId="{57D078B3-09EE-43E7-8D36-5CD78158BECB}" dt="2021-06-01T15:36:42.175" v="3033" actId="6549"/>
        <pc:sldMkLst>
          <pc:docMk/>
          <pc:sldMk cId="686529973" sldId="529"/>
        </pc:sldMkLst>
        <pc:spChg chg="mod">
          <ac:chgData name="Ananda Kumar Kinjarapu" userId="284f2c0bfb1750c8" providerId="LiveId" clId="{57D078B3-09EE-43E7-8D36-5CD78158BECB}" dt="2021-06-01T10:49:00.693" v="2197" actId="20577"/>
          <ac:spMkLst>
            <pc:docMk/>
            <pc:sldMk cId="686529973" sldId="529"/>
            <ac:spMk id="2" creationId="{09153F4F-A16A-4B8B-9227-2EB4EFA020AA}"/>
          </ac:spMkLst>
        </pc:spChg>
        <pc:spChg chg="mod">
          <ac:chgData name="Ananda Kumar Kinjarapu" userId="284f2c0bfb1750c8" providerId="LiveId" clId="{57D078B3-09EE-43E7-8D36-5CD78158BECB}" dt="2021-06-01T15:36:42.175" v="3033" actId="6549"/>
          <ac:spMkLst>
            <pc:docMk/>
            <pc:sldMk cId="686529973" sldId="529"/>
            <ac:spMk id="3" creationId="{4BF9879B-7534-4AE1-813D-DDCAD3281B73}"/>
          </ac:spMkLst>
        </pc:spChg>
      </pc:sldChg>
      <pc:sldChg chg="modSp add mod">
        <pc:chgData name="Ananda Kumar Kinjarapu" userId="284f2c0bfb1750c8" providerId="LiveId" clId="{57D078B3-09EE-43E7-8D36-5CD78158BECB}" dt="2021-06-01T12:47:15.022" v="2439" actId="313"/>
        <pc:sldMkLst>
          <pc:docMk/>
          <pc:sldMk cId="2950914142" sldId="530"/>
        </pc:sldMkLst>
        <pc:spChg chg="mod">
          <ac:chgData name="Ananda Kumar Kinjarapu" userId="284f2c0bfb1750c8" providerId="LiveId" clId="{57D078B3-09EE-43E7-8D36-5CD78158BECB}" dt="2021-06-01T12:46:36.876" v="2435" actId="20577"/>
          <ac:spMkLst>
            <pc:docMk/>
            <pc:sldMk cId="2950914142" sldId="530"/>
            <ac:spMk id="2" creationId="{35EC60EF-9F20-4E94-8801-8BA37007F39B}"/>
          </ac:spMkLst>
        </pc:spChg>
        <pc:spChg chg="mod">
          <ac:chgData name="Ananda Kumar Kinjarapu" userId="284f2c0bfb1750c8" providerId="LiveId" clId="{57D078B3-09EE-43E7-8D36-5CD78158BECB}" dt="2021-06-01T12:47:15.022" v="2439" actId="313"/>
          <ac:spMkLst>
            <pc:docMk/>
            <pc:sldMk cId="2950914142" sldId="530"/>
            <ac:spMk id="7" creationId="{3369D137-0898-49E6-B391-F34AA8FE08B0}"/>
          </ac:spMkLst>
        </pc:spChg>
      </pc:sldChg>
      <pc:sldChg chg="addSp delSp modSp add mod modShow">
        <pc:chgData name="Ananda Kumar Kinjarapu" userId="284f2c0bfb1750c8" providerId="LiveId" clId="{57D078B3-09EE-43E7-8D36-5CD78158BECB}" dt="2021-06-01T12:04:13.479" v="2249" actId="729"/>
        <pc:sldMkLst>
          <pc:docMk/>
          <pc:sldMk cId="673243009" sldId="531"/>
        </pc:sldMkLst>
        <pc:spChg chg="mod">
          <ac:chgData name="Ananda Kumar Kinjarapu" userId="284f2c0bfb1750c8" providerId="LiveId" clId="{57D078B3-09EE-43E7-8D36-5CD78158BECB}" dt="2021-06-01T12:04:05.966" v="2248" actId="20577"/>
          <ac:spMkLst>
            <pc:docMk/>
            <pc:sldMk cId="673243009" sldId="531"/>
            <ac:spMk id="2" creationId="{35EC60EF-9F20-4E94-8801-8BA37007F39B}"/>
          </ac:spMkLst>
        </pc:spChg>
        <pc:spChg chg="del mod">
          <ac:chgData name="Ananda Kumar Kinjarapu" userId="284f2c0bfb1750c8" providerId="LiveId" clId="{57D078B3-09EE-43E7-8D36-5CD78158BECB}" dt="2021-06-01T11:59:30.317" v="2213" actId="931"/>
          <ac:spMkLst>
            <pc:docMk/>
            <pc:sldMk cId="673243009" sldId="531"/>
            <ac:spMk id="7" creationId="{3369D137-0898-49E6-B391-F34AA8FE08B0}"/>
          </ac:spMkLst>
        </pc:spChg>
        <pc:picChg chg="add mod">
          <ac:chgData name="Ananda Kumar Kinjarapu" userId="284f2c0bfb1750c8" providerId="LiveId" clId="{57D078B3-09EE-43E7-8D36-5CD78158BECB}" dt="2021-06-01T11:59:51.862" v="2241" actId="1036"/>
          <ac:picMkLst>
            <pc:docMk/>
            <pc:sldMk cId="673243009" sldId="531"/>
            <ac:picMk id="8" creationId="{020A146A-51EE-4C26-B82E-1AD5825714DC}"/>
          </ac:picMkLst>
        </pc:picChg>
      </pc:sldChg>
      <pc:sldChg chg="addSp delSp modSp add mod modShow">
        <pc:chgData name="Ananda Kumar Kinjarapu" userId="284f2c0bfb1750c8" providerId="LiveId" clId="{57D078B3-09EE-43E7-8D36-5CD78158BECB}" dt="2021-06-01T12:08:58.336" v="2303" actId="729"/>
        <pc:sldMkLst>
          <pc:docMk/>
          <pc:sldMk cId="1773615918" sldId="532"/>
        </pc:sldMkLst>
        <pc:spChg chg="mod">
          <ac:chgData name="Ananda Kumar Kinjarapu" userId="284f2c0bfb1750c8" providerId="LiveId" clId="{57D078B3-09EE-43E7-8D36-5CD78158BECB}" dt="2021-06-01T12:08:26.794" v="2257" actId="20577"/>
          <ac:spMkLst>
            <pc:docMk/>
            <pc:sldMk cId="1773615918" sldId="532"/>
            <ac:spMk id="2" creationId="{35EC60EF-9F20-4E94-8801-8BA37007F39B}"/>
          </ac:spMkLst>
        </pc:spChg>
        <pc:spChg chg="del mod">
          <ac:chgData name="Ananda Kumar Kinjarapu" userId="284f2c0bfb1750c8" providerId="LiveId" clId="{57D078B3-09EE-43E7-8D36-5CD78158BECB}" dt="2021-06-01T12:08:36.504" v="2259" actId="931"/>
          <ac:spMkLst>
            <pc:docMk/>
            <pc:sldMk cId="1773615918" sldId="532"/>
            <ac:spMk id="7" creationId="{3369D137-0898-49E6-B391-F34AA8FE08B0}"/>
          </ac:spMkLst>
        </pc:spChg>
        <pc:picChg chg="add mod">
          <ac:chgData name="Ananda Kumar Kinjarapu" userId="284f2c0bfb1750c8" providerId="LiveId" clId="{57D078B3-09EE-43E7-8D36-5CD78158BECB}" dt="2021-06-01T12:08:48.556" v="2302" actId="1036"/>
          <ac:picMkLst>
            <pc:docMk/>
            <pc:sldMk cId="1773615918" sldId="532"/>
            <ac:picMk id="8" creationId="{46911BE3-AC61-4873-B8A2-3AB28165258E}"/>
          </ac:picMkLst>
        </pc:picChg>
      </pc:sldChg>
      <pc:sldChg chg="addSp delSp modSp add mod">
        <pc:chgData name="Ananda Kumar Kinjarapu" userId="284f2c0bfb1750c8" providerId="LiveId" clId="{57D078B3-09EE-43E7-8D36-5CD78158BECB}" dt="2021-06-01T12:24:43.696" v="2379" actId="20577"/>
        <pc:sldMkLst>
          <pc:docMk/>
          <pc:sldMk cId="1510091457" sldId="533"/>
        </pc:sldMkLst>
        <pc:spChg chg="del mod">
          <ac:chgData name="Ananda Kumar Kinjarapu" userId="284f2c0bfb1750c8" providerId="LiveId" clId="{57D078B3-09EE-43E7-8D36-5CD78158BECB}" dt="2021-06-01T12:22:22.397" v="2362" actId="931"/>
          <ac:spMkLst>
            <pc:docMk/>
            <pc:sldMk cId="1510091457" sldId="533"/>
            <ac:spMk id="3" creationId="{437F6D1E-FE67-4560-9CFD-AC3D7AB1A96B}"/>
          </ac:spMkLst>
        </pc:spChg>
        <pc:spChg chg="mod">
          <ac:chgData name="Ananda Kumar Kinjarapu" userId="284f2c0bfb1750c8" providerId="LiveId" clId="{57D078B3-09EE-43E7-8D36-5CD78158BECB}" dt="2021-06-01T12:24:43.696" v="2379" actId="20577"/>
          <ac:spMkLst>
            <pc:docMk/>
            <pc:sldMk cId="1510091457" sldId="533"/>
            <ac:spMk id="7" creationId="{3369D137-0898-49E6-B391-F34AA8FE08B0}"/>
          </ac:spMkLst>
        </pc:spChg>
        <pc:picChg chg="add mod">
          <ac:chgData name="Ananda Kumar Kinjarapu" userId="284f2c0bfb1750c8" providerId="LiveId" clId="{57D078B3-09EE-43E7-8D36-5CD78158BECB}" dt="2021-06-01T12:22:24.347" v="2364" actId="962"/>
          <ac:picMkLst>
            <pc:docMk/>
            <pc:sldMk cId="1510091457" sldId="533"/>
            <ac:picMk id="9" creationId="{12604311-B0BF-40A9-A799-282B210E53EB}"/>
          </ac:picMkLst>
        </pc:picChg>
      </pc:sldChg>
      <pc:sldChg chg="add">
        <pc:chgData name="Ananda Kumar Kinjarapu" userId="284f2c0bfb1750c8" providerId="LiveId" clId="{57D078B3-09EE-43E7-8D36-5CD78158BECB}" dt="2021-06-01T12:45:05.177" v="2396" actId="2890"/>
        <pc:sldMkLst>
          <pc:docMk/>
          <pc:sldMk cId="3305549568" sldId="534"/>
        </pc:sldMkLst>
      </pc:sldChg>
      <pc:sldChg chg="addSp delSp modSp add mod modClrScheme chgLayout">
        <pc:chgData name="Ananda Kumar Kinjarapu" userId="284f2c0bfb1750c8" providerId="LiveId" clId="{57D078B3-09EE-43E7-8D36-5CD78158BECB}" dt="2021-06-01T13:23:04.809" v="2527" actId="20577"/>
        <pc:sldMkLst>
          <pc:docMk/>
          <pc:sldMk cId="3275173166" sldId="535"/>
        </pc:sldMkLst>
        <pc:spChg chg="mod ord">
          <ac:chgData name="Ananda Kumar Kinjarapu" userId="284f2c0bfb1750c8" providerId="LiveId" clId="{57D078B3-09EE-43E7-8D36-5CD78158BECB}" dt="2021-06-01T13:17:42.409" v="2452" actId="700"/>
          <ac:spMkLst>
            <pc:docMk/>
            <pc:sldMk cId="3275173166" sldId="535"/>
            <ac:spMk id="2" creationId="{35EC60EF-9F20-4E94-8801-8BA37007F39B}"/>
          </ac:spMkLst>
        </pc:spChg>
        <pc:spChg chg="add del mod ord">
          <ac:chgData name="Ananda Kumar Kinjarapu" userId="284f2c0bfb1750c8" providerId="LiveId" clId="{57D078B3-09EE-43E7-8D36-5CD78158BECB}" dt="2021-06-01T13:18:15.104" v="2453" actId="931"/>
          <ac:spMkLst>
            <pc:docMk/>
            <pc:sldMk cId="3275173166" sldId="535"/>
            <ac:spMk id="3" creationId="{3B2874C8-4676-4C6B-832C-7070B189998A}"/>
          </ac:spMkLst>
        </pc:spChg>
        <pc:spChg chg="mod ord">
          <ac:chgData name="Ananda Kumar Kinjarapu" userId="284f2c0bfb1750c8" providerId="LiveId" clId="{57D078B3-09EE-43E7-8D36-5CD78158BECB}" dt="2021-06-01T13:17:42.409" v="2452" actId="700"/>
          <ac:spMkLst>
            <pc:docMk/>
            <pc:sldMk cId="3275173166" sldId="535"/>
            <ac:spMk id="4" creationId="{AA0186A6-0E67-4859-AD6E-76551F0713A0}"/>
          </ac:spMkLst>
        </pc:spChg>
        <pc:spChg chg="mod ord">
          <ac:chgData name="Ananda Kumar Kinjarapu" userId="284f2c0bfb1750c8" providerId="LiveId" clId="{57D078B3-09EE-43E7-8D36-5CD78158BECB}" dt="2021-06-01T13:17:42.409" v="2452" actId="700"/>
          <ac:spMkLst>
            <pc:docMk/>
            <pc:sldMk cId="3275173166" sldId="535"/>
            <ac:spMk id="5" creationId="{B181AB31-AB0A-466D-8F3B-887FBDF64799}"/>
          </ac:spMkLst>
        </pc:spChg>
        <pc:spChg chg="mod ord">
          <ac:chgData name="Ananda Kumar Kinjarapu" userId="284f2c0bfb1750c8" providerId="LiveId" clId="{57D078B3-09EE-43E7-8D36-5CD78158BECB}" dt="2021-06-01T13:17:42.409" v="2452" actId="700"/>
          <ac:spMkLst>
            <pc:docMk/>
            <pc:sldMk cId="3275173166" sldId="535"/>
            <ac:spMk id="6" creationId="{FAEA3822-3DBB-41A6-8C93-47E05C8A78DA}"/>
          </ac:spMkLst>
        </pc:spChg>
        <pc:spChg chg="mod ord">
          <ac:chgData name="Ananda Kumar Kinjarapu" userId="284f2c0bfb1750c8" providerId="LiveId" clId="{57D078B3-09EE-43E7-8D36-5CD78158BECB}" dt="2021-06-01T13:23:04.809" v="2527" actId="20577"/>
          <ac:spMkLst>
            <pc:docMk/>
            <pc:sldMk cId="3275173166" sldId="535"/>
            <ac:spMk id="7" creationId="{3369D137-0898-49E6-B391-F34AA8FE08B0}"/>
          </ac:spMkLst>
        </pc:spChg>
        <pc:picChg chg="add mod">
          <ac:chgData name="Ananda Kumar Kinjarapu" userId="284f2c0bfb1750c8" providerId="LiveId" clId="{57D078B3-09EE-43E7-8D36-5CD78158BECB}" dt="2021-06-01T13:20:03.989" v="2519" actId="1037"/>
          <ac:picMkLst>
            <pc:docMk/>
            <pc:sldMk cId="3275173166" sldId="535"/>
            <ac:picMk id="9" creationId="{D06F02B3-D551-4EFD-9411-FE691B95CD31}"/>
          </ac:picMkLst>
        </pc:picChg>
      </pc:sldChg>
      <pc:sldChg chg="modSp add mod">
        <pc:chgData name="Ananda Kumar Kinjarapu" userId="284f2c0bfb1750c8" providerId="LiveId" clId="{57D078B3-09EE-43E7-8D36-5CD78158BECB}" dt="2021-06-01T13:29:51.648" v="2653" actId="14826"/>
        <pc:sldMkLst>
          <pc:docMk/>
          <pc:sldMk cId="3991639355" sldId="536"/>
        </pc:sldMkLst>
        <pc:spChg chg="mod">
          <ac:chgData name="Ananda Kumar Kinjarapu" userId="284f2c0bfb1750c8" providerId="LiveId" clId="{57D078B3-09EE-43E7-8D36-5CD78158BECB}" dt="2021-06-01T13:24:44.848" v="2553" actId="27636"/>
          <ac:spMkLst>
            <pc:docMk/>
            <pc:sldMk cId="3991639355" sldId="536"/>
            <ac:spMk id="2" creationId="{35EC60EF-9F20-4E94-8801-8BA37007F39B}"/>
          </ac:spMkLst>
        </pc:spChg>
        <pc:spChg chg="mod">
          <ac:chgData name="Ananda Kumar Kinjarapu" userId="284f2c0bfb1750c8" providerId="LiveId" clId="{57D078B3-09EE-43E7-8D36-5CD78158BECB}" dt="2021-06-01T13:27:12.590" v="2652" actId="20577"/>
          <ac:spMkLst>
            <pc:docMk/>
            <pc:sldMk cId="3991639355" sldId="536"/>
            <ac:spMk id="7" creationId="{3369D137-0898-49E6-B391-F34AA8FE08B0}"/>
          </ac:spMkLst>
        </pc:spChg>
        <pc:picChg chg="mod">
          <ac:chgData name="Ananda Kumar Kinjarapu" userId="284f2c0bfb1750c8" providerId="LiveId" clId="{57D078B3-09EE-43E7-8D36-5CD78158BECB}" dt="2021-06-01T13:29:51.648" v="2653" actId="14826"/>
          <ac:picMkLst>
            <pc:docMk/>
            <pc:sldMk cId="3991639355" sldId="536"/>
            <ac:picMk id="9" creationId="{D06F02B3-D551-4EFD-9411-FE691B95CD31}"/>
          </ac:picMkLst>
        </pc:picChg>
      </pc:sldChg>
      <pc:sldChg chg="modSp add mod ord">
        <pc:chgData name="Ananda Kumar Kinjarapu" userId="284f2c0bfb1750c8" providerId="LiveId" clId="{57D078B3-09EE-43E7-8D36-5CD78158BECB}" dt="2021-06-01T13:31:11.094" v="2675" actId="20577"/>
        <pc:sldMkLst>
          <pc:docMk/>
          <pc:sldMk cId="234947465" sldId="537"/>
        </pc:sldMkLst>
        <pc:spChg chg="mod">
          <ac:chgData name="Ananda Kumar Kinjarapu" userId="284f2c0bfb1750c8" providerId="LiveId" clId="{57D078B3-09EE-43E7-8D36-5CD78158BECB}" dt="2021-06-01T13:30:47.575" v="2673" actId="20577"/>
          <ac:spMkLst>
            <pc:docMk/>
            <pc:sldMk cId="234947465" sldId="537"/>
            <ac:spMk id="2" creationId="{35EC60EF-9F20-4E94-8801-8BA37007F39B}"/>
          </ac:spMkLst>
        </pc:spChg>
        <pc:spChg chg="mod">
          <ac:chgData name="Ananda Kumar Kinjarapu" userId="284f2c0bfb1750c8" providerId="LiveId" clId="{57D078B3-09EE-43E7-8D36-5CD78158BECB}" dt="2021-06-01T13:31:11.094" v="2675" actId="20577"/>
          <ac:spMkLst>
            <pc:docMk/>
            <pc:sldMk cId="234947465" sldId="537"/>
            <ac:spMk id="7" creationId="{3369D137-0898-49E6-B391-F34AA8FE08B0}"/>
          </ac:spMkLst>
        </pc:spChg>
      </pc:sldChg>
      <pc:sldChg chg="addSp delSp modSp add mod modShow">
        <pc:chgData name="Ananda Kumar Kinjarapu" userId="284f2c0bfb1750c8" providerId="LiveId" clId="{57D078B3-09EE-43E7-8D36-5CD78158BECB}" dt="2021-06-01T13:36:29.032" v="2733" actId="729"/>
        <pc:sldMkLst>
          <pc:docMk/>
          <pc:sldMk cId="2426547495" sldId="538"/>
        </pc:sldMkLst>
        <pc:spChg chg="mod">
          <ac:chgData name="Ananda Kumar Kinjarapu" userId="284f2c0bfb1750c8" providerId="LiveId" clId="{57D078B3-09EE-43E7-8D36-5CD78158BECB}" dt="2021-06-01T13:31:26.018" v="2683" actId="20577"/>
          <ac:spMkLst>
            <pc:docMk/>
            <pc:sldMk cId="2426547495" sldId="538"/>
            <ac:spMk id="2" creationId="{35EC60EF-9F20-4E94-8801-8BA37007F39B}"/>
          </ac:spMkLst>
        </pc:spChg>
        <pc:spChg chg="del mod">
          <ac:chgData name="Ananda Kumar Kinjarapu" userId="284f2c0bfb1750c8" providerId="LiveId" clId="{57D078B3-09EE-43E7-8D36-5CD78158BECB}" dt="2021-06-01T13:36:09.248" v="2685" actId="931"/>
          <ac:spMkLst>
            <pc:docMk/>
            <pc:sldMk cId="2426547495" sldId="538"/>
            <ac:spMk id="7" creationId="{3369D137-0898-49E6-B391-F34AA8FE08B0}"/>
          </ac:spMkLst>
        </pc:spChg>
        <pc:picChg chg="add mod">
          <ac:chgData name="Ananda Kumar Kinjarapu" userId="284f2c0bfb1750c8" providerId="LiveId" clId="{57D078B3-09EE-43E7-8D36-5CD78158BECB}" dt="2021-06-01T13:36:19.337" v="2732" actId="1038"/>
          <ac:picMkLst>
            <pc:docMk/>
            <pc:sldMk cId="2426547495" sldId="538"/>
            <ac:picMk id="8" creationId="{5A10947A-30B2-480B-BF33-4DDB487158F2}"/>
          </ac:picMkLst>
        </pc:picChg>
      </pc:sldChg>
      <pc:sldChg chg="delSp modSp add mod ord setBg delDesignElem">
        <pc:chgData name="Ananda Kumar Kinjarapu" userId="284f2c0bfb1750c8" providerId="LiveId" clId="{57D078B3-09EE-43E7-8D36-5CD78158BECB}" dt="2021-06-01T14:47:39.391" v="2797"/>
        <pc:sldMkLst>
          <pc:docMk/>
          <pc:sldMk cId="2978282935" sldId="539"/>
        </pc:sldMkLst>
        <pc:spChg chg="mod">
          <ac:chgData name="Ananda Kumar Kinjarapu" userId="284f2c0bfb1750c8" providerId="LiveId" clId="{57D078B3-09EE-43E7-8D36-5CD78158BECB}" dt="2021-06-01T13:38:25.933" v="2753" actId="20577"/>
          <ac:spMkLst>
            <pc:docMk/>
            <pc:sldMk cId="2978282935" sldId="539"/>
            <ac:spMk id="2" creationId="{35EC60EF-9F20-4E94-8801-8BA37007F39B}"/>
          </ac:spMkLst>
        </pc:spChg>
        <pc:spChg chg="mod">
          <ac:chgData name="Ananda Kumar Kinjarapu" userId="284f2c0bfb1750c8" providerId="LiveId" clId="{57D078B3-09EE-43E7-8D36-5CD78158BECB}" dt="2021-06-01T13:39:07.866" v="2758" actId="207"/>
          <ac:spMkLst>
            <pc:docMk/>
            <pc:sldMk cId="2978282935" sldId="539"/>
            <ac:spMk id="7" creationId="{3369D137-0898-49E6-B391-F34AA8FE08B0}"/>
          </ac:spMkLst>
        </pc:spChg>
        <pc:spChg chg="del">
          <ac:chgData name="Ananda Kumar Kinjarapu" userId="284f2c0bfb1750c8" providerId="LiveId" clId="{57D078B3-09EE-43E7-8D36-5CD78158BECB}" dt="2021-06-01T13:38:06.525" v="2735"/>
          <ac:spMkLst>
            <pc:docMk/>
            <pc:sldMk cId="2978282935" sldId="539"/>
            <ac:spMk id="13" creationId="{777A147A-9ED8-46B4-8660-1B3C2AA880B5}"/>
          </ac:spMkLst>
        </pc:spChg>
        <pc:spChg chg="del">
          <ac:chgData name="Ananda Kumar Kinjarapu" userId="284f2c0bfb1750c8" providerId="LiveId" clId="{57D078B3-09EE-43E7-8D36-5CD78158BECB}" dt="2021-06-01T13:38:06.525" v="2735"/>
          <ac:spMkLst>
            <pc:docMk/>
            <pc:sldMk cId="2978282935" sldId="539"/>
            <ac:spMk id="14" creationId="{5D6C15A0-C087-4593-8414-2B4EC1CDC3DE}"/>
          </ac:spMkLst>
        </pc:spChg>
      </pc:sldChg>
      <pc:sldChg chg="addSp modSp add mod ord">
        <pc:chgData name="Ananda Kumar Kinjarapu" userId="284f2c0bfb1750c8" providerId="LiveId" clId="{57D078B3-09EE-43E7-8D36-5CD78158BECB}" dt="2021-06-01T14:49:42.878" v="2826" actId="20577"/>
        <pc:sldMkLst>
          <pc:docMk/>
          <pc:sldMk cId="1385673491" sldId="540"/>
        </pc:sldMkLst>
        <pc:spChg chg="mod">
          <ac:chgData name="Ananda Kumar Kinjarapu" userId="284f2c0bfb1750c8" providerId="LiveId" clId="{57D078B3-09EE-43E7-8D36-5CD78158BECB}" dt="2021-06-01T14:05:50.574" v="2762"/>
          <ac:spMkLst>
            <pc:docMk/>
            <pc:sldMk cId="1385673491" sldId="540"/>
            <ac:spMk id="2" creationId="{35EC60EF-9F20-4E94-8801-8BA37007F39B}"/>
          </ac:spMkLst>
        </pc:spChg>
        <pc:spChg chg="mod">
          <ac:chgData name="Ananda Kumar Kinjarapu" userId="284f2c0bfb1750c8" providerId="LiveId" clId="{57D078B3-09EE-43E7-8D36-5CD78158BECB}" dt="2021-06-01T14:49:42.878" v="2826" actId="20577"/>
          <ac:spMkLst>
            <pc:docMk/>
            <pc:sldMk cId="1385673491" sldId="540"/>
            <ac:spMk id="7" creationId="{3369D137-0898-49E6-B391-F34AA8FE08B0}"/>
          </ac:spMkLst>
        </pc:spChg>
        <pc:picChg chg="add mod">
          <ac:chgData name="Ananda Kumar Kinjarapu" userId="284f2c0bfb1750c8" providerId="LiveId" clId="{57D078B3-09EE-43E7-8D36-5CD78158BECB}" dt="2021-06-01T14:08:37.949" v="2767" actId="1076"/>
          <ac:picMkLst>
            <pc:docMk/>
            <pc:sldMk cId="1385673491" sldId="540"/>
            <ac:picMk id="8" creationId="{7BF1976B-E7BB-4339-93EF-2BCBA26B0BE5}"/>
          </ac:picMkLst>
        </pc:picChg>
      </pc:sldChg>
      <pc:sldChg chg="addSp delSp modSp add mod">
        <pc:chgData name="Ananda Kumar Kinjarapu" userId="284f2c0bfb1750c8" providerId="LiveId" clId="{57D078B3-09EE-43E7-8D36-5CD78158BECB}" dt="2021-06-01T14:53:02.380" v="2835" actId="1076"/>
        <pc:sldMkLst>
          <pc:docMk/>
          <pc:sldMk cId="1855046398" sldId="541"/>
        </pc:sldMkLst>
        <pc:spChg chg="mod">
          <ac:chgData name="Ananda Kumar Kinjarapu" userId="284f2c0bfb1750c8" providerId="LiveId" clId="{57D078B3-09EE-43E7-8D36-5CD78158BECB}" dt="2021-06-01T14:51:37.909" v="2828"/>
          <ac:spMkLst>
            <pc:docMk/>
            <pc:sldMk cId="1855046398" sldId="541"/>
            <ac:spMk id="2" creationId="{35EC60EF-9F20-4E94-8801-8BA37007F39B}"/>
          </ac:spMkLst>
        </pc:spChg>
        <pc:spChg chg="del mod">
          <ac:chgData name="Ananda Kumar Kinjarapu" userId="284f2c0bfb1750c8" providerId="LiveId" clId="{57D078B3-09EE-43E7-8D36-5CD78158BECB}" dt="2021-06-01T14:52:52.208" v="2831" actId="931"/>
          <ac:spMkLst>
            <pc:docMk/>
            <pc:sldMk cId="1855046398" sldId="541"/>
            <ac:spMk id="7" creationId="{3369D137-0898-49E6-B391-F34AA8FE08B0}"/>
          </ac:spMkLst>
        </pc:spChg>
        <pc:picChg chg="del">
          <ac:chgData name="Ananda Kumar Kinjarapu" userId="284f2c0bfb1750c8" providerId="LiveId" clId="{57D078B3-09EE-43E7-8D36-5CD78158BECB}" dt="2021-06-01T14:52:48.345" v="2830" actId="478"/>
          <ac:picMkLst>
            <pc:docMk/>
            <pc:sldMk cId="1855046398" sldId="541"/>
            <ac:picMk id="8" creationId="{7BF1976B-E7BB-4339-93EF-2BCBA26B0BE5}"/>
          </ac:picMkLst>
        </pc:picChg>
        <pc:picChg chg="add mod">
          <ac:chgData name="Ananda Kumar Kinjarapu" userId="284f2c0bfb1750c8" providerId="LiveId" clId="{57D078B3-09EE-43E7-8D36-5CD78158BECB}" dt="2021-06-01T14:53:02.380" v="2835" actId="1076"/>
          <ac:picMkLst>
            <pc:docMk/>
            <pc:sldMk cId="1855046398" sldId="541"/>
            <ac:picMk id="9" creationId="{922C1645-EF76-454E-A174-68FEF8B28699}"/>
          </ac:picMkLst>
        </pc:picChg>
      </pc:sldChg>
      <pc:sldChg chg="addSp delSp modSp add mod">
        <pc:chgData name="Ananda Kumar Kinjarapu" userId="284f2c0bfb1750c8" providerId="LiveId" clId="{57D078B3-09EE-43E7-8D36-5CD78158BECB}" dt="2021-06-01T14:54:37.675" v="2865" actId="20577"/>
        <pc:sldMkLst>
          <pc:docMk/>
          <pc:sldMk cId="442406907" sldId="542"/>
        </pc:sldMkLst>
        <pc:spChg chg="mod">
          <ac:chgData name="Ananda Kumar Kinjarapu" userId="284f2c0bfb1750c8" providerId="LiveId" clId="{57D078B3-09EE-43E7-8D36-5CD78158BECB}" dt="2021-06-01T14:54:11.213" v="2861" actId="20577"/>
          <ac:spMkLst>
            <pc:docMk/>
            <pc:sldMk cId="442406907" sldId="542"/>
            <ac:spMk id="2" creationId="{35EC60EF-9F20-4E94-8801-8BA37007F39B}"/>
          </ac:spMkLst>
        </pc:spChg>
        <pc:spChg chg="add mod">
          <ac:chgData name="Ananda Kumar Kinjarapu" userId="284f2c0bfb1750c8" providerId="LiveId" clId="{57D078B3-09EE-43E7-8D36-5CD78158BECB}" dt="2021-06-01T14:54:37.675" v="2865" actId="20577"/>
          <ac:spMkLst>
            <pc:docMk/>
            <pc:sldMk cId="442406907" sldId="542"/>
            <ac:spMk id="7" creationId="{2AF2D430-ADF8-423A-951B-7176F5CD09A3}"/>
          </ac:spMkLst>
        </pc:spChg>
        <pc:picChg chg="del">
          <ac:chgData name="Ananda Kumar Kinjarapu" userId="284f2c0bfb1750c8" providerId="LiveId" clId="{57D078B3-09EE-43E7-8D36-5CD78158BECB}" dt="2021-06-01T14:54:14.924" v="2862" actId="478"/>
          <ac:picMkLst>
            <pc:docMk/>
            <pc:sldMk cId="442406907" sldId="542"/>
            <ac:picMk id="9" creationId="{922C1645-EF76-454E-A174-68FEF8B28699}"/>
          </ac:picMkLst>
        </pc:picChg>
      </pc:sldChg>
      <pc:sldChg chg="addSp delSp modSp add mod">
        <pc:chgData name="Ananda Kumar Kinjarapu" userId="284f2c0bfb1750c8" providerId="LiveId" clId="{57D078B3-09EE-43E7-8D36-5CD78158BECB}" dt="2021-06-01T15:00:05.999" v="2873" actId="1076"/>
        <pc:sldMkLst>
          <pc:docMk/>
          <pc:sldMk cId="2746904437" sldId="543"/>
        </pc:sldMkLst>
        <pc:spChg chg="mod">
          <ac:chgData name="Ananda Kumar Kinjarapu" userId="284f2c0bfb1750c8" providerId="LiveId" clId="{57D078B3-09EE-43E7-8D36-5CD78158BECB}" dt="2021-06-01T14:55:21.236" v="2867"/>
          <ac:spMkLst>
            <pc:docMk/>
            <pc:sldMk cId="2746904437" sldId="543"/>
            <ac:spMk id="2" creationId="{35EC60EF-9F20-4E94-8801-8BA37007F39B}"/>
          </ac:spMkLst>
        </pc:spChg>
        <pc:spChg chg="del mod">
          <ac:chgData name="Ananda Kumar Kinjarapu" userId="284f2c0bfb1750c8" providerId="LiveId" clId="{57D078B3-09EE-43E7-8D36-5CD78158BECB}" dt="2021-06-01T14:59:56.993" v="2869" actId="931"/>
          <ac:spMkLst>
            <pc:docMk/>
            <pc:sldMk cId="2746904437" sldId="543"/>
            <ac:spMk id="7" creationId="{2AF2D430-ADF8-423A-951B-7176F5CD09A3}"/>
          </ac:spMkLst>
        </pc:spChg>
        <pc:picChg chg="add mod">
          <ac:chgData name="Ananda Kumar Kinjarapu" userId="284f2c0bfb1750c8" providerId="LiveId" clId="{57D078B3-09EE-43E7-8D36-5CD78158BECB}" dt="2021-06-01T15:00:05.999" v="2873" actId="1076"/>
          <ac:picMkLst>
            <pc:docMk/>
            <pc:sldMk cId="2746904437" sldId="543"/>
            <ac:picMk id="8" creationId="{CE473558-9443-49B6-98E3-B7CE283D92E3}"/>
          </ac:picMkLst>
        </pc:picChg>
      </pc:sldChg>
      <pc:sldChg chg="addSp delSp modSp add mod">
        <pc:chgData name="Ananda Kumar Kinjarapu" userId="284f2c0bfb1750c8" providerId="LiveId" clId="{57D078B3-09EE-43E7-8D36-5CD78158BECB}" dt="2021-06-01T15:03:49.582" v="2911" actId="20577"/>
        <pc:sldMkLst>
          <pc:docMk/>
          <pc:sldMk cId="4162592464" sldId="544"/>
        </pc:sldMkLst>
        <pc:spChg chg="mod">
          <ac:chgData name="Ananda Kumar Kinjarapu" userId="284f2c0bfb1750c8" providerId="LiveId" clId="{57D078B3-09EE-43E7-8D36-5CD78158BECB}" dt="2021-06-01T15:03:27.884" v="2907" actId="20577"/>
          <ac:spMkLst>
            <pc:docMk/>
            <pc:sldMk cId="4162592464" sldId="544"/>
            <ac:spMk id="2" creationId="{35EC60EF-9F20-4E94-8801-8BA37007F39B}"/>
          </ac:spMkLst>
        </pc:spChg>
        <pc:spChg chg="add mod">
          <ac:chgData name="Ananda Kumar Kinjarapu" userId="284f2c0bfb1750c8" providerId="LiveId" clId="{57D078B3-09EE-43E7-8D36-5CD78158BECB}" dt="2021-06-01T15:03:49.582" v="2911" actId="20577"/>
          <ac:spMkLst>
            <pc:docMk/>
            <pc:sldMk cId="4162592464" sldId="544"/>
            <ac:spMk id="7" creationId="{C6C53ABB-AAA5-49E5-B5CB-10D4B28BF165}"/>
          </ac:spMkLst>
        </pc:spChg>
        <pc:picChg chg="del">
          <ac:chgData name="Ananda Kumar Kinjarapu" userId="284f2c0bfb1750c8" providerId="LiveId" clId="{57D078B3-09EE-43E7-8D36-5CD78158BECB}" dt="2021-06-01T15:03:31.644" v="2908" actId="478"/>
          <ac:picMkLst>
            <pc:docMk/>
            <pc:sldMk cId="4162592464" sldId="544"/>
            <ac:picMk id="8" creationId="{CE473558-9443-49B6-98E3-B7CE283D92E3}"/>
          </ac:picMkLst>
        </pc:picChg>
      </pc:sldChg>
      <pc:sldChg chg="addSp delSp modSp add mod">
        <pc:chgData name="Ananda Kumar Kinjarapu" userId="284f2c0bfb1750c8" providerId="LiveId" clId="{57D078B3-09EE-43E7-8D36-5CD78158BECB}" dt="2021-06-01T15:17:21.464" v="2921" actId="1076"/>
        <pc:sldMkLst>
          <pc:docMk/>
          <pc:sldMk cId="415337100" sldId="545"/>
        </pc:sldMkLst>
        <pc:spChg chg="mod">
          <ac:chgData name="Ananda Kumar Kinjarapu" userId="284f2c0bfb1750c8" providerId="LiveId" clId="{57D078B3-09EE-43E7-8D36-5CD78158BECB}" dt="2021-06-01T15:16:47.175" v="2913"/>
          <ac:spMkLst>
            <pc:docMk/>
            <pc:sldMk cId="415337100" sldId="545"/>
            <ac:spMk id="2" creationId="{35EC60EF-9F20-4E94-8801-8BA37007F39B}"/>
          </ac:spMkLst>
        </pc:spChg>
        <pc:spChg chg="del mod">
          <ac:chgData name="Ananda Kumar Kinjarapu" userId="284f2c0bfb1750c8" providerId="LiveId" clId="{57D078B3-09EE-43E7-8D36-5CD78158BECB}" dt="2021-06-01T15:17:06.430" v="2915" actId="931"/>
          <ac:spMkLst>
            <pc:docMk/>
            <pc:sldMk cId="415337100" sldId="545"/>
            <ac:spMk id="7" creationId="{C6C53ABB-AAA5-49E5-B5CB-10D4B28BF165}"/>
          </ac:spMkLst>
        </pc:spChg>
        <pc:picChg chg="add mod">
          <ac:chgData name="Ananda Kumar Kinjarapu" userId="284f2c0bfb1750c8" providerId="LiveId" clId="{57D078B3-09EE-43E7-8D36-5CD78158BECB}" dt="2021-06-01T15:17:21.464" v="2921" actId="1076"/>
          <ac:picMkLst>
            <pc:docMk/>
            <pc:sldMk cId="415337100" sldId="545"/>
            <ac:picMk id="8" creationId="{65BB5648-6C5F-4A3F-B0C5-A255AC870CC3}"/>
          </ac:picMkLst>
        </pc:picChg>
      </pc:sldChg>
      <pc:sldChg chg="addSp delSp modSp add mod">
        <pc:chgData name="Ananda Kumar Kinjarapu" userId="284f2c0bfb1750c8" providerId="LiveId" clId="{57D078B3-09EE-43E7-8D36-5CD78158BECB}" dt="2021-06-01T15:19:26.540" v="2927" actId="6549"/>
        <pc:sldMkLst>
          <pc:docMk/>
          <pc:sldMk cId="2439327058" sldId="546"/>
        </pc:sldMkLst>
        <pc:spChg chg="mod">
          <ac:chgData name="Ananda Kumar Kinjarapu" userId="284f2c0bfb1750c8" providerId="LiveId" clId="{57D078B3-09EE-43E7-8D36-5CD78158BECB}" dt="2021-06-01T15:18:26.806" v="2923"/>
          <ac:spMkLst>
            <pc:docMk/>
            <pc:sldMk cId="2439327058" sldId="546"/>
            <ac:spMk id="2" creationId="{35EC60EF-9F20-4E94-8801-8BA37007F39B}"/>
          </ac:spMkLst>
        </pc:spChg>
        <pc:spChg chg="add mod">
          <ac:chgData name="Ananda Kumar Kinjarapu" userId="284f2c0bfb1750c8" providerId="LiveId" clId="{57D078B3-09EE-43E7-8D36-5CD78158BECB}" dt="2021-06-01T15:19:26.540" v="2927" actId="6549"/>
          <ac:spMkLst>
            <pc:docMk/>
            <pc:sldMk cId="2439327058" sldId="546"/>
            <ac:spMk id="7" creationId="{36F576B9-07A1-45C6-BBFF-6A1BBD521125}"/>
          </ac:spMkLst>
        </pc:spChg>
        <pc:picChg chg="del">
          <ac:chgData name="Ananda Kumar Kinjarapu" userId="284f2c0bfb1750c8" providerId="LiveId" clId="{57D078B3-09EE-43E7-8D36-5CD78158BECB}" dt="2021-06-01T15:19:01.182" v="2924" actId="478"/>
          <ac:picMkLst>
            <pc:docMk/>
            <pc:sldMk cId="2439327058" sldId="546"/>
            <ac:picMk id="8" creationId="{65BB5648-6C5F-4A3F-B0C5-A255AC870CC3}"/>
          </ac:picMkLst>
        </pc:picChg>
      </pc:sldChg>
      <pc:sldChg chg="modSp add mod">
        <pc:chgData name="Ananda Kumar Kinjarapu" userId="284f2c0bfb1750c8" providerId="LiveId" clId="{57D078B3-09EE-43E7-8D36-5CD78158BECB}" dt="2021-06-01T15:28:00.157" v="3012" actId="20577"/>
        <pc:sldMkLst>
          <pc:docMk/>
          <pc:sldMk cId="368371761" sldId="547"/>
        </pc:sldMkLst>
        <pc:spChg chg="mod">
          <ac:chgData name="Ananda Kumar Kinjarapu" userId="284f2c0bfb1750c8" providerId="LiveId" clId="{57D078B3-09EE-43E7-8D36-5CD78158BECB}" dt="2021-06-01T15:27:20.783" v="2945" actId="20577"/>
          <ac:spMkLst>
            <pc:docMk/>
            <pc:sldMk cId="368371761" sldId="547"/>
            <ac:spMk id="2" creationId="{35EC60EF-9F20-4E94-8801-8BA37007F39B}"/>
          </ac:spMkLst>
        </pc:spChg>
        <pc:spChg chg="mod">
          <ac:chgData name="Ananda Kumar Kinjarapu" userId="284f2c0bfb1750c8" providerId="LiveId" clId="{57D078B3-09EE-43E7-8D36-5CD78158BECB}" dt="2021-06-01T15:28:00.157" v="3012" actId="20577"/>
          <ac:spMkLst>
            <pc:docMk/>
            <pc:sldMk cId="368371761" sldId="547"/>
            <ac:spMk id="7" creationId="{36F576B9-07A1-45C6-BBFF-6A1BBD521125}"/>
          </ac:spMkLst>
        </pc:spChg>
      </pc:sldChg>
      <pc:sldChg chg="addSp delSp modSp add mod modShow">
        <pc:chgData name="Ananda Kumar Kinjarapu" userId="284f2c0bfb1750c8" providerId="LiveId" clId="{57D078B3-09EE-43E7-8D36-5CD78158BECB}" dt="2021-06-01T15:35:59.102" v="3027" actId="729"/>
        <pc:sldMkLst>
          <pc:docMk/>
          <pc:sldMk cId="2344085179" sldId="548"/>
        </pc:sldMkLst>
        <pc:spChg chg="mod">
          <ac:chgData name="Ananda Kumar Kinjarapu" userId="284f2c0bfb1750c8" providerId="LiveId" clId="{57D078B3-09EE-43E7-8D36-5CD78158BECB}" dt="2021-06-01T15:28:14.491" v="3020" actId="20577"/>
          <ac:spMkLst>
            <pc:docMk/>
            <pc:sldMk cId="2344085179" sldId="548"/>
            <ac:spMk id="2" creationId="{35EC60EF-9F20-4E94-8801-8BA37007F39B}"/>
          </ac:spMkLst>
        </pc:spChg>
        <pc:spChg chg="del mod">
          <ac:chgData name="Ananda Kumar Kinjarapu" userId="284f2c0bfb1750c8" providerId="LiveId" clId="{57D078B3-09EE-43E7-8D36-5CD78158BECB}" dt="2021-06-01T15:35:43.956" v="3022" actId="931"/>
          <ac:spMkLst>
            <pc:docMk/>
            <pc:sldMk cId="2344085179" sldId="548"/>
            <ac:spMk id="7" creationId="{36F576B9-07A1-45C6-BBFF-6A1BBD521125}"/>
          </ac:spMkLst>
        </pc:spChg>
        <pc:picChg chg="add mod">
          <ac:chgData name="Ananda Kumar Kinjarapu" userId="284f2c0bfb1750c8" providerId="LiveId" clId="{57D078B3-09EE-43E7-8D36-5CD78158BECB}" dt="2021-06-01T15:35:51.722" v="3026" actId="1076"/>
          <ac:picMkLst>
            <pc:docMk/>
            <pc:sldMk cId="2344085179" sldId="548"/>
            <ac:picMk id="8" creationId="{FD1D5761-BF0E-4A13-BF42-84385642427A}"/>
          </ac:picMkLst>
        </pc:picChg>
      </pc:sldChg>
      <pc:sldChg chg="modSp add mod ord">
        <pc:chgData name="Ananda Kumar Kinjarapu" userId="284f2c0bfb1750c8" providerId="LiveId" clId="{57D078B3-09EE-43E7-8D36-5CD78158BECB}" dt="2021-06-02T02:37:49.618" v="3499"/>
        <pc:sldMkLst>
          <pc:docMk/>
          <pc:sldMk cId="567964429" sldId="549"/>
        </pc:sldMkLst>
        <pc:spChg chg="mod">
          <ac:chgData name="Ananda Kumar Kinjarapu" userId="284f2c0bfb1750c8" providerId="LiveId" clId="{57D078B3-09EE-43E7-8D36-5CD78158BECB}" dt="2021-06-02T01:00:35.263" v="3046" actId="20577"/>
          <ac:spMkLst>
            <pc:docMk/>
            <pc:sldMk cId="567964429" sldId="549"/>
            <ac:spMk id="2" creationId="{09153F4F-A16A-4B8B-9227-2EB4EFA020AA}"/>
          </ac:spMkLst>
        </pc:spChg>
        <pc:spChg chg="mod">
          <ac:chgData name="Ananda Kumar Kinjarapu" userId="284f2c0bfb1750c8" providerId="LiveId" clId="{57D078B3-09EE-43E7-8D36-5CD78158BECB}" dt="2021-06-02T01:02:27.590" v="3052" actId="20577"/>
          <ac:spMkLst>
            <pc:docMk/>
            <pc:sldMk cId="567964429" sldId="549"/>
            <ac:spMk id="3" creationId="{4BF9879B-7534-4AE1-813D-DDCAD3281B73}"/>
          </ac:spMkLst>
        </pc:spChg>
      </pc:sldChg>
      <pc:sldChg chg="modSp mod">
        <pc:chgData name="Ananda Kumar Kinjarapu" userId="284f2c0bfb1750c8" providerId="LiveId" clId="{57D078B3-09EE-43E7-8D36-5CD78158BECB}" dt="2021-06-02T01:02:54.067" v="3053"/>
        <pc:sldMkLst>
          <pc:docMk/>
          <pc:sldMk cId="812694468" sldId="550"/>
        </pc:sldMkLst>
        <pc:spChg chg="mod">
          <ac:chgData name="Ananda Kumar Kinjarapu" userId="284f2c0bfb1750c8" providerId="LiveId" clId="{57D078B3-09EE-43E7-8D36-5CD78158BECB}" dt="2021-06-02T01:00:27.315" v="3041" actId="20577"/>
          <ac:spMkLst>
            <pc:docMk/>
            <pc:sldMk cId="812694468" sldId="550"/>
            <ac:spMk id="2" creationId="{09153F4F-A16A-4B8B-9227-2EB4EFA020AA}"/>
          </ac:spMkLst>
        </pc:spChg>
        <pc:spChg chg="mod">
          <ac:chgData name="Ananda Kumar Kinjarapu" userId="284f2c0bfb1750c8" providerId="LiveId" clId="{57D078B3-09EE-43E7-8D36-5CD78158BECB}" dt="2021-06-02T01:02:54.067" v="3053"/>
          <ac:spMkLst>
            <pc:docMk/>
            <pc:sldMk cId="812694468" sldId="550"/>
            <ac:spMk id="3" creationId="{4BF9879B-7534-4AE1-813D-DDCAD3281B73}"/>
          </ac:spMkLst>
        </pc:spChg>
      </pc:sldChg>
      <pc:sldChg chg="modSp mod">
        <pc:chgData name="Ananda Kumar Kinjarapu" userId="284f2c0bfb1750c8" providerId="LiveId" clId="{57D078B3-09EE-43E7-8D36-5CD78158BECB}" dt="2021-06-02T01:05:06.982" v="3069" actId="20577"/>
        <pc:sldMkLst>
          <pc:docMk/>
          <pc:sldMk cId="27203091" sldId="551"/>
        </pc:sldMkLst>
        <pc:spChg chg="mod">
          <ac:chgData name="Ananda Kumar Kinjarapu" userId="284f2c0bfb1750c8" providerId="LiveId" clId="{57D078B3-09EE-43E7-8D36-5CD78158BECB}" dt="2021-06-02T01:04:45.004" v="3064" actId="20577"/>
          <ac:spMkLst>
            <pc:docMk/>
            <pc:sldMk cId="27203091" sldId="551"/>
            <ac:spMk id="2" creationId="{35EC60EF-9F20-4E94-8801-8BA37007F39B}"/>
          </ac:spMkLst>
        </pc:spChg>
        <pc:spChg chg="mod">
          <ac:chgData name="Ananda Kumar Kinjarapu" userId="284f2c0bfb1750c8" providerId="LiveId" clId="{57D078B3-09EE-43E7-8D36-5CD78158BECB}" dt="2021-06-02T01:05:06.982" v="3069" actId="20577"/>
          <ac:spMkLst>
            <pc:docMk/>
            <pc:sldMk cId="27203091" sldId="551"/>
            <ac:spMk id="7" creationId="{36F576B9-07A1-45C6-BBFF-6A1BBD521125}"/>
          </ac:spMkLst>
        </pc:spChg>
      </pc:sldChg>
      <pc:sldChg chg="modSp add mod">
        <pc:chgData name="Ananda Kumar Kinjarapu" userId="284f2c0bfb1750c8" providerId="LiveId" clId="{57D078B3-09EE-43E7-8D36-5CD78158BECB}" dt="2021-06-02T01:34:28.552" v="3194" actId="20577"/>
        <pc:sldMkLst>
          <pc:docMk/>
          <pc:sldMk cId="1813190655" sldId="552"/>
        </pc:sldMkLst>
        <pc:spChg chg="mod">
          <ac:chgData name="Ananda Kumar Kinjarapu" userId="284f2c0bfb1750c8" providerId="LiveId" clId="{57D078B3-09EE-43E7-8D36-5CD78158BECB}" dt="2021-06-02T01:06:07.395" v="3073" actId="20577"/>
          <ac:spMkLst>
            <pc:docMk/>
            <pc:sldMk cId="1813190655" sldId="552"/>
            <ac:spMk id="2" creationId="{35EC60EF-9F20-4E94-8801-8BA37007F39B}"/>
          </ac:spMkLst>
        </pc:spChg>
        <pc:spChg chg="mod">
          <ac:chgData name="Ananda Kumar Kinjarapu" userId="284f2c0bfb1750c8" providerId="LiveId" clId="{57D078B3-09EE-43E7-8D36-5CD78158BECB}" dt="2021-06-02T01:34:28.552" v="3194" actId="20577"/>
          <ac:spMkLst>
            <pc:docMk/>
            <pc:sldMk cId="1813190655" sldId="552"/>
            <ac:spMk id="7" creationId="{36F576B9-07A1-45C6-BBFF-6A1BBD521125}"/>
          </ac:spMkLst>
        </pc:spChg>
      </pc:sldChg>
      <pc:sldChg chg="modSp add mod ord">
        <pc:chgData name="Ananda Kumar Kinjarapu" userId="284f2c0bfb1750c8" providerId="LiveId" clId="{57D078B3-09EE-43E7-8D36-5CD78158BECB}" dt="2021-06-02T02:13:16.782" v="3437" actId="20577"/>
        <pc:sldMkLst>
          <pc:docMk/>
          <pc:sldMk cId="2681886203" sldId="553"/>
        </pc:sldMkLst>
        <pc:spChg chg="mod">
          <ac:chgData name="Ananda Kumar Kinjarapu" userId="284f2c0bfb1750c8" providerId="LiveId" clId="{57D078B3-09EE-43E7-8D36-5CD78158BECB}" dt="2021-06-02T02:12:26.220" v="3423"/>
          <ac:spMkLst>
            <pc:docMk/>
            <pc:sldMk cId="2681886203" sldId="553"/>
            <ac:spMk id="2" creationId="{35EC60EF-9F20-4E94-8801-8BA37007F39B}"/>
          </ac:spMkLst>
        </pc:spChg>
        <pc:spChg chg="mod">
          <ac:chgData name="Ananda Kumar Kinjarapu" userId="284f2c0bfb1750c8" providerId="LiveId" clId="{57D078B3-09EE-43E7-8D36-5CD78158BECB}" dt="2021-06-02T02:13:16.782" v="3437" actId="20577"/>
          <ac:spMkLst>
            <pc:docMk/>
            <pc:sldMk cId="2681886203" sldId="553"/>
            <ac:spMk id="7" creationId="{36F576B9-07A1-45C6-BBFF-6A1BBD521125}"/>
          </ac:spMkLst>
        </pc:spChg>
      </pc:sldChg>
      <pc:sldChg chg="addSp delSp modSp mod modShow">
        <pc:chgData name="Ananda Kumar Kinjarapu" userId="284f2c0bfb1750c8" providerId="LiveId" clId="{57D078B3-09EE-43E7-8D36-5CD78158BECB}" dt="2021-06-02T01:55:28.508" v="3318" actId="20577"/>
        <pc:sldMkLst>
          <pc:docMk/>
          <pc:sldMk cId="3797788001" sldId="554"/>
        </pc:sldMkLst>
        <pc:spChg chg="mod">
          <ac:chgData name="Ananda Kumar Kinjarapu" userId="284f2c0bfb1750c8" providerId="LiveId" clId="{57D078B3-09EE-43E7-8D36-5CD78158BECB}" dt="2021-06-02T01:43:28.982" v="3216" actId="20577"/>
          <ac:spMkLst>
            <pc:docMk/>
            <pc:sldMk cId="3797788001" sldId="554"/>
            <ac:spMk id="3" creationId="{A5AE4F89-DAE1-40CE-8F5C-C60CF296379E}"/>
          </ac:spMkLst>
        </pc:spChg>
        <pc:spChg chg="del mod">
          <ac:chgData name="Ananda Kumar Kinjarapu" userId="284f2c0bfb1750c8" providerId="LiveId" clId="{57D078B3-09EE-43E7-8D36-5CD78158BECB}" dt="2021-06-02T01:44:34.712" v="3218" actId="931"/>
          <ac:spMkLst>
            <pc:docMk/>
            <pc:sldMk cId="3797788001" sldId="554"/>
            <ac:spMk id="4" creationId="{947F062E-956B-4680-B26F-D1CA5D55B048}"/>
          </ac:spMkLst>
        </pc:spChg>
        <pc:spChg chg="mod">
          <ac:chgData name="Ananda Kumar Kinjarapu" userId="284f2c0bfb1750c8" providerId="LiveId" clId="{57D078B3-09EE-43E7-8D36-5CD78158BECB}" dt="2021-06-02T01:46:15.280" v="3242" actId="20577"/>
          <ac:spMkLst>
            <pc:docMk/>
            <pc:sldMk cId="3797788001" sldId="554"/>
            <ac:spMk id="5" creationId="{2B11006E-0A70-4B24-9ECF-5487FD5193FF}"/>
          </ac:spMkLst>
        </pc:spChg>
        <pc:spChg chg="del mod">
          <ac:chgData name="Ananda Kumar Kinjarapu" userId="284f2c0bfb1750c8" providerId="LiveId" clId="{57D078B3-09EE-43E7-8D36-5CD78158BECB}" dt="2021-06-02T01:47:00.422" v="3244" actId="931"/>
          <ac:spMkLst>
            <pc:docMk/>
            <pc:sldMk cId="3797788001" sldId="554"/>
            <ac:spMk id="6" creationId="{EB96A793-D0F5-4A04-98C7-588A051B5273}"/>
          </ac:spMkLst>
        </pc:spChg>
        <pc:spChg chg="mod">
          <ac:chgData name="Ananda Kumar Kinjarapu" userId="284f2c0bfb1750c8" providerId="LiveId" clId="{57D078B3-09EE-43E7-8D36-5CD78158BECB}" dt="2021-06-02T01:51:46.303" v="3272"/>
          <ac:spMkLst>
            <pc:docMk/>
            <pc:sldMk cId="3797788001" sldId="554"/>
            <ac:spMk id="8" creationId="{BF490905-5C26-447A-9B42-E55CF46A9731}"/>
          </ac:spMkLst>
        </pc:spChg>
        <pc:spChg chg="mod">
          <ac:chgData name="Ananda Kumar Kinjarapu" userId="284f2c0bfb1750c8" providerId="LiveId" clId="{57D078B3-09EE-43E7-8D36-5CD78158BECB}" dt="2021-06-02T01:49:08.340" v="3264" actId="20577"/>
          <ac:spMkLst>
            <pc:docMk/>
            <pc:sldMk cId="3797788001" sldId="554"/>
            <ac:spMk id="10" creationId="{631D8CAB-33A0-4094-87E1-8E142A537A5F}"/>
          </ac:spMkLst>
        </pc:spChg>
        <pc:spChg chg="del mod">
          <ac:chgData name="Ananda Kumar Kinjarapu" userId="284f2c0bfb1750c8" providerId="LiveId" clId="{57D078B3-09EE-43E7-8D36-5CD78158BECB}" dt="2021-06-02T01:49:57.217" v="3266" actId="931"/>
          <ac:spMkLst>
            <pc:docMk/>
            <pc:sldMk cId="3797788001" sldId="554"/>
            <ac:spMk id="11" creationId="{38401151-47ED-4A91-BB32-1E8E0B90F771}"/>
          </ac:spMkLst>
        </pc:spChg>
        <pc:spChg chg="mod">
          <ac:chgData name="Ananda Kumar Kinjarapu" userId="284f2c0bfb1750c8" providerId="LiveId" clId="{57D078B3-09EE-43E7-8D36-5CD78158BECB}" dt="2021-06-02T01:55:28.508" v="3318" actId="20577"/>
          <ac:spMkLst>
            <pc:docMk/>
            <pc:sldMk cId="3797788001" sldId="554"/>
            <ac:spMk id="43" creationId="{AC70A0AD-4A0C-40FD-A774-6B09C1736F33}"/>
          </ac:spMkLst>
        </pc:spChg>
        <pc:picChg chg="add mod">
          <ac:chgData name="Ananda Kumar Kinjarapu" userId="284f2c0bfb1750c8" providerId="LiveId" clId="{57D078B3-09EE-43E7-8D36-5CD78158BECB}" dt="2021-06-02T01:44:41.288" v="3221" actId="14100"/>
          <ac:picMkLst>
            <pc:docMk/>
            <pc:sldMk cId="3797788001" sldId="554"/>
            <ac:picMk id="12" creationId="{0BA5E58D-D52F-4082-8B3F-CF02AE3C9467}"/>
          </ac:picMkLst>
        </pc:picChg>
        <pc:picChg chg="add mod">
          <ac:chgData name="Ananda Kumar Kinjarapu" userId="284f2c0bfb1750c8" providerId="LiveId" clId="{57D078B3-09EE-43E7-8D36-5CD78158BECB}" dt="2021-06-02T01:47:22.151" v="3248" actId="1076"/>
          <ac:picMkLst>
            <pc:docMk/>
            <pc:sldMk cId="3797788001" sldId="554"/>
            <ac:picMk id="14" creationId="{71315160-950A-46BE-ADB2-2D30F0F04B85}"/>
          </ac:picMkLst>
        </pc:picChg>
        <pc:picChg chg="add mod">
          <ac:chgData name="Ananda Kumar Kinjarapu" userId="284f2c0bfb1750c8" providerId="LiveId" clId="{57D078B3-09EE-43E7-8D36-5CD78158BECB}" dt="2021-06-02T01:50:17.506" v="3271" actId="1076"/>
          <ac:picMkLst>
            <pc:docMk/>
            <pc:sldMk cId="3797788001" sldId="554"/>
            <ac:picMk id="16" creationId="{91A09572-20FB-4B45-8737-9CEBCD845CBC}"/>
          </ac:picMkLst>
        </pc:picChg>
      </pc:sldChg>
      <pc:sldChg chg="addSp delSp modSp mod modShow">
        <pc:chgData name="Ananda Kumar Kinjarapu" userId="284f2c0bfb1750c8" providerId="LiveId" clId="{57D078B3-09EE-43E7-8D36-5CD78158BECB}" dt="2021-06-02T02:11:30.491" v="3422" actId="20577"/>
        <pc:sldMkLst>
          <pc:docMk/>
          <pc:sldMk cId="623709643" sldId="555"/>
        </pc:sldMkLst>
        <pc:spChg chg="mod">
          <ac:chgData name="Ananda Kumar Kinjarapu" userId="284f2c0bfb1750c8" providerId="LiveId" clId="{57D078B3-09EE-43E7-8D36-5CD78158BECB}" dt="2021-06-02T01:55:18.822" v="3317" actId="20577"/>
          <ac:spMkLst>
            <pc:docMk/>
            <pc:sldMk cId="623709643" sldId="555"/>
            <ac:spMk id="2" creationId="{07FD6002-E7C9-43AE-8B63-5ABE487D94F9}"/>
          </ac:spMkLst>
        </pc:spChg>
        <pc:spChg chg="mod">
          <ac:chgData name="Ananda Kumar Kinjarapu" userId="284f2c0bfb1750c8" providerId="LiveId" clId="{57D078B3-09EE-43E7-8D36-5CD78158BECB}" dt="2021-06-02T02:11:30.491" v="3422" actId="20577"/>
          <ac:spMkLst>
            <pc:docMk/>
            <pc:sldMk cId="623709643" sldId="555"/>
            <ac:spMk id="8" creationId="{61A905F0-41FB-4528-82FB-9C213C0947D5}"/>
          </ac:spMkLst>
        </pc:spChg>
        <pc:spChg chg="mod">
          <ac:chgData name="Ananda Kumar Kinjarapu" userId="284f2c0bfb1750c8" providerId="LiveId" clId="{57D078B3-09EE-43E7-8D36-5CD78158BECB}" dt="2021-06-02T01:57:40.318" v="3357" actId="20577"/>
          <ac:spMkLst>
            <pc:docMk/>
            <pc:sldMk cId="623709643" sldId="555"/>
            <ac:spMk id="14" creationId="{A3312664-75A7-465D-B522-B4D1998EE835}"/>
          </ac:spMkLst>
        </pc:spChg>
        <pc:spChg chg="del mod">
          <ac:chgData name="Ananda Kumar Kinjarapu" userId="284f2c0bfb1750c8" providerId="LiveId" clId="{57D078B3-09EE-43E7-8D36-5CD78158BECB}" dt="2021-06-02T01:58:14.742" v="3359" actId="931"/>
          <ac:spMkLst>
            <pc:docMk/>
            <pc:sldMk cId="623709643" sldId="555"/>
            <ac:spMk id="15" creationId="{91B932A8-2C41-4CC8-B93B-6E5AD145A60B}"/>
          </ac:spMkLst>
        </pc:spChg>
        <pc:spChg chg="mod">
          <ac:chgData name="Ananda Kumar Kinjarapu" userId="284f2c0bfb1750c8" providerId="LiveId" clId="{57D078B3-09EE-43E7-8D36-5CD78158BECB}" dt="2021-06-02T01:58:44.007" v="3397" actId="20577"/>
          <ac:spMkLst>
            <pc:docMk/>
            <pc:sldMk cId="623709643" sldId="555"/>
            <ac:spMk id="16" creationId="{36355637-BB26-4973-8B98-06B7E307CB60}"/>
          </ac:spMkLst>
        </pc:spChg>
        <pc:spChg chg="del mod">
          <ac:chgData name="Ananda Kumar Kinjarapu" userId="284f2c0bfb1750c8" providerId="LiveId" clId="{57D078B3-09EE-43E7-8D36-5CD78158BECB}" dt="2021-06-02T02:10:00.746" v="3399" actId="931"/>
          <ac:spMkLst>
            <pc:docMk/>
            <pc:sldMk cId="623709643" sldId="555"/>
            <ac:spMk id="17" creationId="{373034D9-ED6D-4A5A-A8F5-A417D26C5A0F}"/>
          </ac:spMkLst>
        </pc:spChg>
        <pc:picChg chg="add mod">
          <ac:chgData name="Ananda Kumar Kinjarapu" userId="284f2c0bfb1750c8" providerId="LiveId" clId="{57D078B3-09EE-43E7-8D36-5CD78158BECB}" dt="2021-06-02T01:58:19.640" v="3362" actId="14100"/>
          <ac:picMkLst>
            <pc:docMk/>
            <pc:sldMk cId="623709643" sldId="555"/>
            <ac:picMk id="4" creationId="{0069A02B-6911-4D5E-AD29-AAFE5A60310E}"/>
          </ac:picMkLst>
        </pc:picChg>
        <pc:picChg chg="add mod">
          <ac:chgData name="Ananda Kumar Kinjarapu" userId="284f2c0bfb1750c8" providerId="LiveId" clId="{57D078B3-09EE-43E7-8D36-5CD78158BECB}" dt="2021-06-02T02:10:07.324" v="3402" actId="14100"/>
          <ac:picMkLst>
            <pc:docMk/>
            <pc:sldMk cId="623709643" sldId="555"/>
            <ac:picMk id="6" creationId="{44458DCD-9331-4AE1-AC33-C5824B7A122D}"/>
          </ac:picMkLst>
        </pc:picChg>
      </pc:sldChg>
      <pc:sldChg chg="modSp mod">
        <pc:chgData name="Ananda Kumar Kinjarapu" userId="284f2c0bfb1750c8" providerId="LiveId" clId="{57D078B3-09EE-43E7-8D36-5CD78158BECB}" dt="2021-06-02T02:20:11.510" v="3466"/>
        <pc:sldMkLst>
          <pc:docMk/>
          <pc:sldMk cId="1968521491" sldId="556"/>
        </pc:sldMkLst>
        <pc:spChg chg="mod">
          <ac:chgData name="Ananda Kumar Kinjarapu" userId="284f2c0bfb1750c8" providerId="LiveId" clId="{57D078B3-09EE-43E7-8D36-5CD78158BECB}" dt="2021-06-02T02:19:52.133" v="3465" actId="20577"/>
          <ac:spMkLst>
            <pc:docMk/>
            <pc:sldMk cId="1968521491" sldId="556"/>
            <ac:spMk id="2" creationId="{35EC60EF-9F20-4E94-8801-8BA37007F39B}"/>
          </ac:spMkLst>
        </pc:spChg>
        <pc:spChg chg="mod">
          <ac:chgData name="Ananda Kumar Kinjarapu" userId="284f2c0bfb1750c8" providerId="LiveId" clId="{57D078B3-09EE-43E7-8D36-5CD78158BECB}" dt="2021-06-02T02:20:11.510" v="3466"/>
          <ac:spMkLst>
            <pc:docMk/>
            <pc:sldMk cId="1968521491" sldId="556"/>
            <ac:spMk id="7" creationId="{3369D137-0898-49E6-B391-F34AA8FE08B0}"/>
          </ac:spMkLst>
        </pc:spChg>
      </pc:sldChg>
      <pc:sldChg chg="addSp delSp modSp add mod ord">
        <pc:chgData name="Ananda Kumar Kinjarapu" userId="284f2c0bfb1750c8" providerId="LiveId" clId="{57D078B3-09EE-43E7-8D36-5CD78158BECB}" dt="2021-06-02T02:37:28.177" v="3497" actId="1076"/>
        <pc:sldMkLst>
          <pc:docMk/>
          <pc:sldMk cId="748002327" sldId="557"/>
        </pc:sldMkLst>
        <pc:spChg chg="mod">
          <ac:chgData name="Ananda Kumar Kinjarapu" userId="284f2c0bfb1750c8" providerId="LiveId" clId="{57D078B3-09EE-43E7-8D36-5CD78158BECB}" dt="2021-06-02T02:37:05.729" v="3491" actId="33524"/>
          <ac:spMkLst>
            <pc:docMk/>
            <pc:sldMk cId="748002327" sldId="557"/>
            <ac:spMk id="2" creationId="{35EC60EF-9F20-4E94-8801-8BA37007F39B}"/>
          </ac:spMkLst>
        </pc:spChg>
        <pc:spChg chg="del mod">
          <ac:chgData name="Ananda Kumar Kinjarapu" userId="284f2c0bfb1750c8" providerId="LiveId" clId="{57D078B3-09EE-43E7-8D36-5CD78158BECB}" dt="2021-06-02T02:37:20.019" v="3493" actId="931"/>
          <ac:spMkLst>
            <pc:docMk/>
            <pc:sldMk cId="748002327" sldId="557"/>
            <ac:spMk id="7" creationId="{36F576B9-07A1-45C6-BBFF-6A1BBD521125}"/>
          </ac:spMkLst>
        </pc:spChg>
        <pc:picChg chg="add mod">
          <ac:chgData name="Ananda Kumar Kinjarapu" userId="284f2c0bfb1750c8" providerId="LiveId" clId="{57D078B3-09EE-43E7-8D36-5CD78158BECB}" dt="2021-06-02T02:37:28.177" v="3497" actId="1076"/>
          <ac:picMkLst>
            <pc:docMk/>
            <pc:sldMk cId="748002327" sldId="557"/>
            <ac:picMk id="8" creationId="{6CAE345E-C48E-43D3-88E1-EFC02EE9B68B}"/>
          </ac:picMkLst>
        </pc:picChg>
      </pc:sldChg>
      <pc:sldChg chg="addSp delSp modSp add mod">
        <pc:chgData name="Ananda Kumar Kinjarapu" userId="284f2c0bfb1750c8" providerId="LiveId" clId="{57D078B3-09EE-43E7-8D36-5CD78158BECB}" dt="2021-06-02T03:22:39.447" v="3904" actId="20577"/>
        <pc:sldMkLst>
          <pc:docMk/>
          <pc:sldMk cId="1086812276" sldId="558"/>
        </pc:sldMkLst>
        <pc:spChg chg="mod">
          <ac:chgData name="Ananda Kumar Kinjarapu" userId="284f2c0bfb1750c8" providerId="LiveId" clId="{57D078B3-09EE-43E7-8D36-5CD78158BECB}" dt="2021-06-02T03:20:28.963" v="3843" actId="20577"/>
          <ac:spMkLst>
            <pc:docMk/>
            <pc:sldMk cId="1086812276" sldId="558"/>
            <ac:spMk id="2" creationId="{35EC60EF-9F20-4E94-8801-8BA37007F39B}"/>
          </ac:spMkLst>
        </pc:spChg>
        <pc:spChg chg="add mod">
          <ac:chgData name="Ananda Kumar Kinjarapu" userId="284f2c0bfb1750c8" providerId="LiveId" clId="{57D078B3-09EE-43E7-8D36-5CD78158BECB}" dt="2021-06-02T03:22:39.447" v="3904" actId="20577"/>
          <ac:spMkLst>
            <pc:docMk/>
            <pc:sldMk cId="1086812276" sldId="558"/>
            <ac:spMk id="7" creationId="{C4E4E2E5-77B8-4B7D-A63C-873E199B34FE}"/>
          </ac:spMkLst>
        </pc:spChg>
        <pc:picChg chg="del">
          <ac:chgData name="Ananda Kumar Kinjarapu" userId="284f2c0bfb1750c8" providerId="LiveId" clId="{57D078B3-09EE-43E7-8D36-5CD78158BECB}" dt="2021-06-02T03:20:35.149" v="3844" actId="478"/>
          <ac:picMkLst>
            <pc:docMk/>
            <pc:sldMk cId="1086812276" sldId="558"/>
            <ac:picMk id="8" creationId="{6CAE345E-C48E-43D3-88E1-EFC02EE9B68B}"/>
          </ac:picMkLst>
        </pc:picChg>
      </pc:sldChg>
      <pc:sldChg chg="addSp delSp modSp mod">
        <pc:chgData name="Ananda Kumar Kinjarapu" userId="284f2c0bfb1750c8" providerId="LiveId" clId="{57D078B3-09EE-43E7-8D36-5CD78158BECB}" dt="2021-06-02T02:58:03.874" v="3825" actId="20577"/>
        <pc:sldMkLst>
          <pc:docMk/>
          <pc:sldMk cId="896601096" sldId="559"/>
        </pc:sldMkLst>
        <pc:spChg chg="mod">
          <ac:chgData name="Ananda Kumar Kinjarapu" userId="284f2c0bfb1750c8" providerId="LiveId" clId="{57D078B3-09EE-43E7-8D36-5CD78158BECB}" dt="2021-06-02T02:57:10.813" v="3759" actId="20577"/>
          <ac:spMkLst>
            <pc:docMk/>
            <pc:sldMk cId="896601096" sldId="559"/>
            <ac:spMk id="3" creationId="{A5AE4F89-DAE1-40CE-8F5C-C60CF296379E}"/>
          </ac:spMkLst>
        </pc:spChg>
        <pc:spChg chg="add mod">
          <ac:chgData name="Ananda Kumar Kinjarapu" userId="284f2c0bfb1750c8" providerId="LiveId" clId="{57D078B3-09EE-43E7-8D36-5CD78158BECB}" dt="2021-06-02T02:50:16.845" v="3741" actId="20577"/>
          <ac:spMkLst>
            <pc:docMk/>
            <pc:sldMk cId="896601096" sldId="559"/>
            <ac:spMk id="4" creationId="{664D3273-3BA6-4EB5-BD91-6D9C47081439}"/>
          </ac:spMkLst>
        </pc:spChg>
        <pc:spChg chg="mod">
          <ac:chgData name="Ananda Kumar Kinjarapu" userId="284f2c0bfb1750c8" providerId="LiveId" clId="{57D078B3-09EE-43E7-8D36-5CD78158BECB}" dt="2021-06-02T02:57:52.316" v="3795" actId="20577"/>
          <ac:spMkLst>
            <pc:docMk/>
            <pc:sldMk cId="896601096" sldId="559"/>
            <ac:spMk id="5" creationId="{2B11006E-0A70-4B24-9ECF-5487FD5193FF}"/>
          </ac:spMkLst>
        </pc:spChg>
        <pc:spChg chg="mod">
          <ac:chgData name="Ananda Kumar Kinjarapu" userId="284f2c0bfb1750c8" providerId="LiveId" clId="{57D078B3-09EE-43E7-8D36-5CD78158BECB}" dt="2021-06-02T02:58:03.874" v="3825" actId="20577"/>
          <ac:spMkLst>
            <pc:docMk/>
            <pc:sldMk cId="896601096" sldId="559"/>
            <ac:spMk id="10" creationId="{631D8CAB-33A0-4094-87E1-8E142A537A5F}"/>
          </ac:spMkLst>
        </pc:spChg>
        <pc:spChg chg="mod">
          <ac:chgData name="Ananda Kumar Kinjarapu" userId="284f2c0bfb1750c8" providerId="LiveId" clId="{57D078B3-09EE-43E7-8D36-5CD78158BECB}" dt="2021-06-02T02:47:07.836" v="3507" actId="404"/>
          <ac:spMkLst>
            <pc:docMk/>
            <pc:sldMk cId="896601096" sldId="559"/>
            <ac:spMk id="43" creationId="{AC70A0AD-4A0C-40FD-A774-6B09C1736F33}"/>
          </ac:spMkLst>
        </pc:spChg>
        <pc:picChg chg="del">
          <ac:chgData name="Ananda Kumar Kinjarapu" userId="284f2c0bfb1750c8" providerId="LiveId" clId="{57D078B3-09EE-43E7-8D36-5CD78158BECB}" dt="2021-06-02T02:48:08.425" v="3509" actId="478"/>
          <ac:picMkLst>
            <pc:docMk/>
            <pc:sldMk cId="896601096" sldId="559"/>
            <ac:picMk id="12" creationId="{0BA5E58D-D52F-4082-8B3F-CF02AE3C9467}"/>
          </ac:picMkLst>
        </pc:picChg>
        <pc:picChg chg="mod">
          <ac:chgData name="Ananda Kumar Kinjarapu" userId="284f2c0bfb1750c8" providerId="LiveId" clId="{57D078B3-09EE-43E7-8D36-5CD78158BECB}" dt="2021-06-02T02:47:34.793" v="3508" actId="14826"/>
          <ac:picMkLst>
            <pc:docMk/>
            <pc:sldMk cId="896601096" sldId="559"/>
            <ac:picMk id="14" creationId="{71315160-950A-46BE-ADB2-2D30F0F04B85}"/>
          </ac:picMkLst>
        </pc:picChg>
        <pc:picChg chg="mod">
          <ac:chgData name="Ananda Kumar Kinjarapu" userId="284f2c0bfb1750c8" providerId="LiveId" clId="{57D078B3-09EE-43E7-8D36-5CD78158BECB}" dt="2021-06-02T02:52:23.820" v="3742" actId="14826"/>
          <ac:picMkLst>
            <pc:docMk/>
            <pc:sldMk cId="896601096" sldId="559"/>
            <ac:picMk id="16" creationId="{91A09572-20FB-4B45-8737-9CEBCD845CBC}"/>
          </ac:picMkLst>
        </pc:picChg>
      </pc:sldChg>
      <pc:sldChg chg="modSp add mod">
        <pc:chgData name="Ananda Kumar Kinjarapu" userId="284f2c0bfb1750c8" providerId="LiveId" clId="{57D078B3-09EE-43E7-8D36-5CD78158BECB}" dt="2021-06-02T03:24:57.113" v="3923" actId="20577"/>
        <pc:sldMkLst>
          <pc:docMk/>
          <pc:sldMk cId="348757111" sldId="560"/>
        </pc:sldMkLst>
        <pc:spChg chg="mod">
          <ac:chgData name="Ananda Kumar Kinjarapu" userId="284f2c0bfb1750c8" providerId="LiveId" clId="{57D078B3-09EE-43E7-8D36-5CD78158BECB}" dt="2021-06-02T03:24:02.024" v="3918" actId="20577"/>
          <ac:spMkLst>
            <pc:docMk/>
            <pc:sldMk cId="348757111" sldId="560"/>
            <ac:spMk id="2" creationId="{09153F4F-A16A-4B8B-9227-2EB4EFA020AA}"/>
          </ac:spMkLst>
        </pc:spChg>
        <pc:spChg chg="mod">
          <ac:chgData name="Ananda Kumar Kinjarapu" userId="284f2c0bfb1750c8" providerId="LiveId" clId="{57D078B3-09EE-43E7-8D36-5CD78158BECB}" dt="2021-06-02T03:24:57.113" v="3923" actId="20577"/>
          <ac:spMkLst>
            <pc:docMk/>
            <pc:sldMk cId="348757111" sldId="560"/>
            <ac:spMk id="3" creationId="{4BF9879B-7534-4AE1-813D-DDCAD3281B73}"/>
          </ac:spMkLst>
        </pc:spChg>
      </pc:sldChg>
      <pc:sldChg chg="modSp mod">
        <pc:chgData name="Ananda Kumar Kinjarapu" userId="284f2c0bfb1750c8" providerId="LiveId" clId="{57D078B3-09EE-43E7-8D36-5CD78158BECB}" dt="2021-06-02T03:26:24.977" v="3926" actId="6549"/>
        <pc:sldMkLst>
          <pc:docMk/>
          <pc:sldMk cId="2026865096" sldId="561"/>
        </pc:sldMkLst>
        <pc:spChg chg="mod">
          <ac:chgData name="Ananda Kumar Kinjarapu" userId="284f2c0bfb1750c8" providerId="LiveId" clId="{57D078B3-09EE-43E7-8D36-5CD78158BECB}" dt="2021-06-02T03:23:51.673" v="3914" actId="20577"/>
          <ac:spMkLst>
            <pc:docMk/>
            <pc:sldMk cId="2026865096" sldId="561"/>
            <ac:spMk id="2" creationId="{09153F4F-A16A-4B8B-9227-2EB4EFA020AA}"/>
          </ac:spMkLst>
        </pc:spChg>
        <pc:spChg chg="mod">
          <ac:chgData name="Ananda Kumar Kinjarapu" userId="284f2c0bfb1750c8" providerId="LiveId" clId="{57D078B3-09EE-43E7-8D36-5CD78158BECB}" dt="2021-06-02T03:26:24.977" v="3926" actId="6549"/>
          <ac:spMkLst>
            <pc:docMk/>
            <pc:sldMk cId="2026865096" sldId="561"/>
            <ac:spMk id="3" creationId="{4BF9879B-7534-4AE1-813D-DDCAD3281B73}"/>
          </ac:spMkLst>
        </pc:spChg>
      </pc:sldChg>
      <pc:sldChg chg="modSp add mod ord">
        <pc:chgData name="Ananda Kumar Kinjarapu" userId="284f2c0bfb1750c8" providerId="LiveId" clId="{57D078B3-09EE-43E7-8D36-5CD78158BECB}" dt="2021-06-02T03:31:20.698" v="3968"/>
        <pc:sldMkLst>
          <pc:docMk/>
          <pc:sldMk cId="2726343449" sldId="562"/>
        </pc:sldMkLst>
        <pc:spChg chg="mod">
          <ac:chgData name="Ananda Kumar Kinjarapu" userId="284f2c0bfb1750c8" providerId="LiveId" clId="{57D078B3-09EE-43E7-8D36-5CD78158BECB}" dt="2021-06-02T03:27:22.746" v="3940" actId="20577"/>
          <ac:spMkLst>
            <pc:docMk/>
            <pc:sldMk cId="2726343449" sldId="562"/>
            <ac:spMk id="2" creationId="{35EC60EF-9F20-4E94-8801-8BA37007F39B}"/>
          </ac:spMkLst>
        </pc:spChg>
        <pc:spChg chg="mod">
          <ac:chgData name="Ananda Kumar Kinjarapu" userId="284f2c0bfb1750c8" providerId="LiveId" clId="{57D078B3-09EE-43E7-8D36-5CD78158BECB}" dt="2021-06-02T03:28:21.184" v="3966" actId="20577"/>
          <ac:spMkLst>
            <pc:docMk/>
            <pc:sldMk cId="2726343449" sldId="562"/>
            <ac:spMk id="7" creationId="{C4E4E2E5-77B8-4B7D-A63C-873E199B34FE}"/>
          </ac:spMkLst>
        </pc:spChg>
      </pc:sldChg>
      <pc:sldChg chg="addSp delSp modSp add mod ord modClrScheme chgLayout">
        <pc:chgData name="Ananda Kumar Kinjarapu" userId="284f2c0bfb1750c8" providerId="LiveId" clId="{57D078B3-09EE-43E7-8D36-5CD78158BECB}" dt="2021-06-02T04:35:21.184" v="4955" actId="20577"/>
        <pc:sldMkLst>
          <pc:docMk/>
          <pc:sldMk cId="1269493971" sldId="563"/>
        </pc:sldMkLst>
        <pc:spChg chg="mod ord">
          <ac:chgData name="Ananda Kumar Kinjarapu" userId="284f2c0bfb1750c8" providerId="LiveId" clId="{57D078B3-09EE-43E7-8D36-5CD78158BECB}" dt="2021-06-02T03:35:11.441" v="4017" actId="700"/>
          <ac:spMkLst>
            <pc:docMk/>
            <pc:sldMk cId="1269493971" sldId="563"/>
            <ac:spMk id="2" creationId="{35EC60EF-9F20-4E94-8801-8BA37007F39B}"/>
          </ac:spMkLst>
        </pc:spChg>
        <pc:spChg chg="add del mod ord">
          <ac:chgData name="Ananda Kumar Kinjarapu" userId="284f2c0bfb1750c8" providerId="LiveId" clId="{57D078B3-09EE-43E7-8D36-5CD78158BECB}" dt="2021-06-02T03:35:52.550" v="4023" actId="478"/>
          <ac:spMkLst>
            <pc:docMk/>
            <pc:sldMk cId="1269493971" sldId="563"/>
            <ac:spMk id="3" creationId="{AD9EA582-4930-4E34-B5E4-3E85D6EBAC4A}"/>
          </ac:spMkLst>
        </pc:spChg>
        <pc:spChg chg="mod ord">
          <ac:chgData name="Ananda Kumar Kinjarapu" userId="284f2c0bfb1750c8" providerId="LiveId" clId="{57D078B3-09EE-43E7-8D36-5CD78158BECB}" dt="2021-06-02T03:35:11.441" v="4017" actId="700"/>
          <ac:spMkLst>
            <pc:docMk/>
            <pc:sldMk cId="1269493971" sldId="563"/>
            <ac:spMk id="4" creationId="{AA0186A6-0E67-4859-AD6E-76551F0713A0}"/>
          </ac:spMkLst>
        </pc:spChg>
        <pc:spChg chg="mod ord">
          <ac:chgData name="Ananda Kumar Kinjarapu" userId="284f2c0bfb1750c8" providerId="LiveId" clId="{57D078B3-09EE-43E7-8D36-5CD78158BECB}" dt="2021-06-02T03:35:11.441" v="4017" actId="700"/>
          <ac:spMkLst>
            <pc:docMk/>
            <pc:sldMk cId="1269493971" sldId="563"/>
            <ac:spMk id="5" creationId="{B181AB31-AB0A-466D-8F3B-887FBDF64799}"/>
          </ac:spMkLst>
        </pc:spChg>
        <pc:spChg chg="mod ord">
          <ac:chgData name="Ananda Kumar Kinjarapu" userId="284f2c0bfb1750c8" providerId="LiveId" clId="{57D078B3-09EE-43E7-8D36-5CD78158BECB}" dt="2021-06-02T03:35:11.441" v="4017" actId="700"/>
          <ac:spMkLst>
            <pc:docMk/>
            <pc:sldMk cId="1269493971" sldId="563"/>
            <ac:spMk id="6" creationId="{FAEA3822-3DBB-41A6-8C93-47E05C8A78DA}"/>
          </ac:spMkLst>
        </pc:spChg>
        <pc:spChg chg="mod ord">
          <ac:chgData name="Ananda Kumar Kinjarapu" userId="284f2c0bfb1750c8" providerId="LiveId" clId="{57D078B3-09EE-43E7-8D36-5CD78158BECB}" dt="2021-06-02T04:35:21.184" v="4955" actId="20577"/>
          <ac:spMkLst>
            <pc:docMk/>
            <pc:sldMk cId="1269493971" sldId="563"/>
            <ac:spMk id="7" creationId="{C4E4E2E5-77B8-4B7D-A63C-873E199B34FE}"/>
          </ac:spMkLst>
        </pc:spChg>
        <pc:spChg chg="add del mod ord">
          <ac:chgData name="Ananda Kumar Kinjarapu" userId="284f2c0bfb1750c8" providerId="LiveId" clId="{57D078B3-09EE-43E7-8D36-5CD78158BECB}" dt="2021-06-02T03:35:49.044" v="4022" actId="478"/>
          <ac:spMkLst>
            <pc:docMk/>
            <pc:sldMk cId="1269493971" sldId="563"/>
            <ac:spMk id="8" creationId="{B13C7707-397D-40FA-831E-62FBC5FFD7FE}"/>
          </ac:spMkLst>
        </pc:spChg>
        <pc:spChg chg="add del mod ord">
          <ac:chgData name="Ananda Kumar Kinjarapu" userId="284f2c0bfb1750c8" providerId="LiveId" clId="{57D078B3-09EE-43E7-8D36-5CD78158BECB}" dt="2021-06-02T03:39:44.848" v="4051" actId="931"/>
          <ac:spMkLst>
            <pc:docMk/>
            <pc:sldMk cId="1269493971" sldId="563"/>
            <ac:spMk id="9" creationId="{9B5B3FCB-F564-418E-AB30-54E39386D4BF}"/>
          </ac:spMkLst>
        </pc:spChg>
        <pc:picChg chg="add mod">
          <ac:chgData name="Ananda Kumar Kinjarapu" userId="284f2c0bfb1750c8" providerId="LiveId" clId="{57D078B3-09EE-43E7-8D36-5CD78158BECB}" dt="2021-06-02T03:39:46.607" v="4053" actId="962"/>
          <ac:picMkLst>
            <pc:docMk/>
            <pc:sldMk cId="1269493971" sldId="563"/>
            <ac:picMk id="11" creationId="{896AA276-C245-4301-9994-0D95AFD10C47}"/>
          </ac:picMkLst>
        </pc:picChg>
      </pc:sldChg>
      <pc:sldChg chg="modSp mod ord">
        <pc:chgData name="Ananda Kumar Kinjarapu" userId="284f2c0bfb1750c8" providerId="LiveId" clId="{57D078B3-09EE-43E7-8D36-5CD78158BECB}" dt="2021-06-02T03:34:42.237" v="3987"/>
        <pc:sldMkLst>
          <pc:docMk/>
          <pc:sldMk cId="2052855550" sldId="564"/>
        </pc:sldMkLst>
        <pc:spChg chg="mod">
          <ac:chgData name="Ananda Kumar Kinjarapu" userId="284f2c0bfb1750c8" providerId="LiveId" clId="{57D078B3-09EE-43E7-8D36-5CD78158BECB}" dt="2021-06-02T03:32:47.085" v="3983" actId="20577"/>
          <ac:spMkLst>
            <pc:docMk/>
            <pc:sldMk cId="2052855550" sldId="564"/>
            <ac:spMk id="2" creationId="{35EC60EF-9F20-4E94-8801-8BA37007F39B}"/>
          </ac:spMkLst>
        </pc:spChg>
        <pc:spChg chg="mod">
          <ac:chgData name="Ananda Kumar Kinjarapu" userId="284f2c0bfb1750c8" providerId="LiveId" clId="{57D078B3-09EE-43E7-8D36-5CD78158BECB}" dt="2021-06-02T03:33:04.899" v="3985" actId="20577"/>
          <ac:spMkLst>
            <pc:docMk/>
            <pc:sldMk cId="2052855550" sldId="564"/>
            <ac:spMk id="7" creationId="{3369D137-0898-49E6-B391-F34AA8FE08B0}"/>
          </ac:spMkLst>
        </pc:spChg>
      </pc:sldChg>
      <pc:sldChg chg="modSp mod">
        <pc:chgData name="Ananda Kumar Kinjarapu" userId="284f2c0bfb1750c8" providerId="LiveId" clId="{57D078B3-09EE-43E7-8D36-5CD78158BECB}" dt="2021-06-02T03:44:08.551" v="4199" actId="14100"/>
        <pc:sldMkLst>
          <pc:docMk/>
          <pc:sldMk cId="1133863598" sldId="565"/>
        </pc:sldMkLst>
        <pc:spChg chg="mod">
          <ac:chgData name="Ananda Kumar Kinjarapu" userId="284f2c0bfb1750c8" providerId="LiveId" clId="{57D078B3-09EE-43E7-8D36-5CD78158BECB}" dt="2021-06-02T03:40:59.660" v="4080" actId="20577"/>
          <ac:spMkLst>
            <pc:docMk/>
            <pc:sldMk cId="1133863598" sldId="565"/>
            <ac:spMk id="2" creationId="{07FD6002-E7C9-43AE-8B63-5ABE487D94F9}"/>
          </ac:spMkLst>
        </pc:spChg>
        <pc:spChg chg="mod">
          <ac:chgData name="Ananda Kumar Kinjarapu" userId="284f2c0bfb1750c8" providerId="LiveId" clId="{57D078B3-09EE-43E7-8D36-5CD78158BECB}" dt="2021-06-02T03:41:24.030" v="4160" actId="20577"/>
          <ac:spMkLst>
            <pc:docMk/>
            <pc:sldMk cId="1133863598" sldId="565"/>
            <ac:spMk id="14" creationId="{A3312664-75A7-465D-B522-B4D1998EE835}"/>
          </ac:spMkLst>
        </pc:spChg>
        <pc:spChg chg="mod">
          <ac:chgData name="Ananda Kumar Kinjarapu" userId="284f2c0bfb1750c8" providerId="LiveId" clId="{57D078B3-09EE-43E7-8D36-5CD78158BECB}" dt="2021-06-02T03:43:20.307" v="4197" actId="20577"/>
          <ac:spMkLst>
            <pc:docMk/>
            <pc:sldMk cId="1133863598" sldId="565"/>
            <ac:spMk id="16" creationId="{36355637-BB26-4973-8B98-06B7E307CB60}"/>
          </ac:spMkLst>
        </pc:spChg>
        <pc:picChg chg="mod">
          <ac:chgData name="Ananda Kumar Kinjarapu" userId="284f2c0bfb1750c8" providerId="LiveId" clId="{57D078B3-09EE-43E7-8D36-5CD78158BECB}" dt="2021-06-02T03:42:08.485" v="4161" actId="14826"/>
          <ac:picMkLst>
            <pc:docMk/>
            <pc:sldMk cId="1133863598" sldId="565"/>
            <ac:picMk id="4" creationId="{0069A02B-6911-4D5E-AD29-AAFE5A60310E}"/>
          </ac:picMkLst>
        </pc:picChg>
        <pc:picChg chg="mod">
          <ac:chgData name="Ananda Kumar Kinjarapu" userId="284f2c0bfb1750c8" providerId="LiveId" clId="{57D078B3-09EE-43E7-8D36-5CD78158BECB}" dt="2021-06-02T03:44:08.551" v="4199" actId="14100"/>
          <ac:picMkLst>
            <pc:docMk/>
            <pc:sldMk cId="1133863598" sldId="565"/>
            <ac:picMk id="6" creationId="{44458DCD-9331-4AE1-AC33-C5824B7A122D}"/>
          </ac:picMkLst>
        </pc:picChg>
      </pc:sldChg>
      <pc:sldChg chg="modSp add mod">
        <pc:chgData name="Ananda Kumar Kinjarapu" userId="284f2c0bfb1750c8" providerId="LiveId" clId="{57D078B3-09EE-43E7-8D36-5CD78158BECB}" dt="2021-06-02T03:50:50.657" v="4316" actId="14826"/>
        <pc:sldMkLst>
          <pc:docMk/>
          <pc:sldMk cId="1878378128" sldId="566"/>
        </pc:sldMkLst>
        <pc:spChg chg="mod">
          <ac:chgData name="Ananda Kumar Kinjarapu" userId="284f2c0bfb1750c8" providerId="LiveId" clId="{57D078B3-09EE-43E7-8D36-5CD78158BECB}" dt="2021-06-02T03:47:36.785" v="4258" actId="6549"/>
          <ac:spMkLst>
            <pc:docMk/>
            <pc:sldMk cId="1878378128" sldId="566"/>
            <ac:spMk id="3" creationId="{A5AE4F89-DAE1-40CE-8F5C-C60CF296379E}"/>
          </ac:spMkLst>
        </pc:spChg>
        <pc:spChg chg="mod">
          <ac:chgData name="Ananda Kumar Kinjarapu" userId="284f2c0bfb1750c8" providerId="LiveId" clId="{57D078B3-09EE-43E7-8D36-5CD78158BECB}" dt="2021-06-02T03:48:39.592" v="4291" actId="403"/>
          <ac:spMkLst>
            <pc:docMk/>
            <pc:sldMk cId="1878378128" sldId="566"/>
            <ac:spMk id="5" creationId="{2B11006E-0A70-4B24-9ECF-5487FD5193FF}"/>
          </ac:spMkLst>
        </pc:spChg>
        <pc:spChg chg="mod">
          <ac:chgData name="Ananda Kumar Kinjarapu" userId="284f2c0bfb1750c8" providerId="LiveId" clId="{57D078B3-09EE-43E7-8D36-5CD78158BECB}" dt="2021-06-02T03:49:35.328" v="4315" actId="27636"/>
          <ac:spMkLst>
            <pc:docMk/>
            <pc:sldMk cId="1878378128" sldId="566"/>
            <ac:spMk id="10" creationId="{631D8CAB-33A0-4094-87E1-8E142A537A5F}"/>
          </ac:spMkLst>
        </pc:spChg>
        <pc:spChg chg="mod">
          <ac:chgData name="Ananda Kumar Kinjarapu" userId="284f2c0bfb1750c8" providerId="LiveId" clId="{57D078B3-09EE-43E7-8D36-5CD78158BECB}" dt="2021-06-02T03:45:49.169" v="4227" actId="20577"/>
          <ac:spMkLst>
            <pc:docMk/>
            <pc:sldMk cId="1878378128" sldId="566"/>
            <ac:spMk id="43" creationId="{AC70A0AD-4A0C-40FD-A774-6B09C1736F33}"/>
          </ac:spMkLst>
        </pc:spChg>
        <pc:picChg chg="mod">
          <ac:chgData name="Ananda Kumar Kinjarapu" userId="284f2c0bfb1750c8" providerId="LiveId" clId="{57D078B3-09EE-43E7-8D36-5CD78158BECB}" dt="2021-06-02T03:47:45.648" v="4259" actId="14826"/>
          <ac:picMkLst>
            <pc:docMk/>
            <pc:sldMk cId="1878378128" sldId="566"/>
            <ac:picMk id="12" creationId="{0BA5E58D-D52F-4082-8B3F-CF02AE3C9467}"/>
          </ac:picMkLst>
        </pc:picChg>
        <pc:picChg chg="mod">
          <ac:chgData name="Ananda Kumar Kinjarapu" userId="284f2c0bfb1750c8" providerId="LiveId" clId="{57D078B3-09EE-43E7-8D36-5CD78158BECB}" dt="2021-06-02T03:46:22.513" v="4231" actId="14826"/>
          <ac:picMkLst>
            <pc:docMk/>
            <pc:sldMk cId="1878378128" sldId="566"/>
            <ac:picMk id="14" creationId="{71315160-950A-46BE-ADB2-2D30F0F04B85}"/>
          </ac:picMkLst>
        </pc:picChg>
        <pc:picChg chg="mod">
          <ac:chgData name="Ananda Kumar Kinjarapu" userId="284f2c0bfb1750c8" providerId="LiveId" clId="{57D078B3-09EE-43E7-8D36-5CD78158BECB}" dt="2021-06-02T03:50:50.657" v="4316" actId="14826"/>
          <ac:picMkLst>
            <pc:docMk/>
            <pc:sldMk cId="1878378128" sldId="566"/>
            <ac:picMk id="16" creationId="{91A09572-20FB-4B45-8737-9CEBCD845CBC}"/>
          </ac:picMkLst>
        </pc:picChg>
      </pc:sldChg>
      <pc:sldChg chg="modSp add mod ord">
        <pc:chgData name="Ananda Kumar Kinjarapu" userId="284f2c0bfb1750c8" providerId="LiveId" clId="{57D078B3-09EE-43E7-8D36-5CD78158BECB}" dt="2021-06-02T04:10:59.381" v="4394" actId="404"/>
        <pc:sldMkLst>
          <pc:docMk/>
          <pc:sldMk cId="1872367894" sldId="567"/>
        </pc:sldMkLst>
        <pc:spChg chg="mod">
          <ac:chgData name="Ananda Kumar Kinjarapu" userId="284f2c0bfb1750c8" providerId="LiveId" clId="{57D078B3-09EE-43E7-8D36-5CD78158BECB}" dt="2021-06-02T04:10:59.381" v="4394" actId="404"/>
          <ac:spMkLst>
            <pc:docMk/>
            <pc:sldMk cId="1872367894" sldId="567"/>
            <ac:spMk id="2" creationId="{35EC60EF-9F20-4E94-8801-8BA37007F39B}"/>
          </ac:spMkLst>
        </pc:spChg>
        <pc:spChg chg="mod">
          <ac:chgData name="Ananda Kumar Kinjarapu" userId="284f2c0bfb1750c8" providerId="LiveId" clId="{57D078B3-09EE-43E7-8D36-5CD78158BECB}" dt="2021-06-02T04:08:06.140" v="4357" actId="20577"/>
          <ac:spMkLst>
            <pc:docMk/>
            <pc:sldMk cId="1872367894" sldId="567"/>
            <ac:spMk id="7" creationId="{3369D137-0898-49E6-B391-F34AA8FE08B0}"/>
          </ac:spMkLst>
        </pc:spChg>
      </pc:sldChg>
      <pc:sldChg chg="addSp delSp modSp add mod ord">
        <pc:chgData name="Ananda Kumar Kinjarapu" userId="284f2c0bfb1750c8" providerId="LiveId" clId="{57D078B3-09EE-43E7-8D36-5CD78158BECB}" dt="2021-06-02T04:15:18.913" v="4571" actId="1035"/>
        <pc:sldMkLst>
          <pc:docMk/>
          <pc:sldMk cId="3500221501" sldId="568"/>
        </pc:sldMkLst>
        <pc:spChg chg="mod">
          <ac:chgData name="Ananda Kumar Kinjarapu" userId="284f2c0bfb1750c8" providerId="LiveId" clId="{57D078B3-09EE-43E7-8D36-5CD78158BECB}" dt="2021-06-02T04:09:54.087" v="4390" actId="20577"/>
          <ac:spMkLst>
            <pc:docMk/>
            <pc:sldMk cId="3500221501" sldId="568"/>
            <ac:spMk id="2" creationId="{07FD6002-E7C9-43AE-8B63-5ABE487D94F9}"/>
          </ac:spMkLst>
        </pc:spChg>
        <pc:spChg chg="add mod">
          <ac:chgData name="Ananda Kumar Kinjarapu" userId="284f2c0bfb1750c8" providerId="LiveId" clId="{57D078B3-09EE-43E7-8D36-5CD78158BECB}" dt="2021-06-02T04:15:18.913" v="4571" actId="1035"/>
          <ac:spMkLst>
            <pc:docMk/>
            <pc:sldMk cId="3500221501" sldId="568"/>
            <ac:spMk id="5" creationId="{5FD8D9D7-6462-4532-8ED6-021C056F79FB}"/>
          </ac:spMkLst>
        </pc:spChg>
        <pc:spChg chg="add del mod">
          <ac:chgData name="Ananda Kumar Kinjarapu" userId="284f2c0bfb1750c8" providerId="LiveId" clId="{57D078B3-09EE-43E7-8D36-5CD78158BECB}" dt="2021-06-02T04:14:34.008" v="4517" actId="931"/>
          <ac:spMkLst>
            <pc:docMk/>
            <pc:sldMk cId="3500221501" sldId="568"/>
            <ac:spMk id="11" creationId="{C5397956-D5A8-406F-AD35-15BB36DA7BA5}"/>
          </ac:spMkLst>
        </pc:spChg>
        <pc:spChg chg="del">
          <ac:chgData name="Ananda Kumar Kinjarapu" userId="284f2c0bfb1750c8" providerId="LiveId" clId="{57D078B3-09EE-43E7-8D36-5CD78158BECB}" dt="2021-06-02T04:14:38.607" v="4520" actId="478"/>
          <ac:spMkLst>
            <pc:docMk/>
            <pc:sldMk cId="3500221501" sldId="568"/>
            <ac:spMk id="14" creationId="{A3312664-75A7-465D-B522-B4D1998EE835}"/>
          </ac:spMkLst>
        </pc:spChg>
        <pc:spChg chg="del">
          <ac:chgData name="Ananda Kumar Kinjarapu" userId="284f2c0bfb1750c8" providerId="LiveId" clId="{57D078B3-09EE-43E7-8D36-5CD78158BECB}" dt="2021-06-02T04:14:44.209" v="4522" actId="478"/>
          <ac:spMkLst>
            <pc:docMk/>
            <pc:sldMk cId="3500221501" sldId="568"/>
            <ac:spMk id="16" creationId="{36355637-BB26-4973-8B98-06B7E307CB60}"/>
          </ac:spMkLst>
        </pc:spChg>
        <pc:spChg chg="add del mod">
          <ac:chgData name="Ananda Kumar Kinjarapu" userId="284f2c0bfb1750c8" providerId="LiveId" clId="{57D078B3-09EE-43E7-8D36-5CD78158BECB}" dt="2021-06-02T04:14:41.076" v="4521" actId="478"/>
          <ac:spMkLst>
            <pc:docMk/>
            <pc:sldMk cId="3500221501" sldId="568"/>
            <ac:spMk id="17" creationId="{93DEB00B-7A44-4CA3-B9AF-A26F4B25969B}"/>
          </ac:spMkLst>
        </pc:spChg>
        <pc:spChg chg="add del mod">
          <ac:chgData name="Ananda Kumar Kinjarapu" userId="284f2c0bfb1750c8" providerId="LiveId" clId="{57D078B3-09EE-43E7-8D36-5CD78158BECB}" dt="2021-06-02T04:14:53.723" v="4523" actId="478"/>
          <ac:spMkLst>
            <pc:docMk/>
            <pc:sldMk cId="3500221501" sldId="568"/>
            <ac:spMk id="19" creationId="{90060F0B-213B-4E31-BEEE-17D34B19FCBD}"/>
          </ac:spMkLst>
        </pc:spChg>
        <pc:picChg chg="del">
          <ac:chgData name="Ananda Kumar Kinjarapu" userId="284f2c0bfb1750c8" providerId="LiveId" clId="{57D078B3-09EE-43E7-8D36-5CD78158BECB}" dt="2021-06-02T04:10:03.109" v="4391" actId="478"/>
          <ac:picMkLst>
            <pc:docMk/>
            <pc:sldMk cId="3500221501" sldId="568"/>
            <ac:picMk id="4" creationId="{0069A02B-6911-4D5E-AD29-AAFE5A60310E}"/>
          </ac:picMkLst>
        </pc:picChg>
        <pc:picChg chg="del">
          <ac:chgData name="Ananda Kumar Kinjarapu" userId="284f2c0bfb1750c8" providerId="LiveId" clId="{57D078B3-09EE-43E7-8D36-5CD78158BECB}" dt="2021-06-02T04:10:05.936" v="4392" actId="478"/>
          <ac:picMkLst>
            <pc:docMk/>
            <pc:sldMk cId="3500221501" sldId="568"/>
            <ac:picMk id="6" creationId="{44458DCD-9331-4AE1-AC33-C5824B7A122D}"/>
          </ac:picMkLst>
        </pc:picChg>
        <pc:picChg chg="add mod">
          <ac:chgData name="Ananda Kumar Kinjarapu" userId="284f2c0bfb1750c8" providerId="LiveId" clId="{57D078B3-09EE-43E7-8D36-5CD78158BECB}" dt="2021-06-02T04:15:18.913" v="4571" actId="1035"/>
          <ac:picMkLst>
            <pc:docMk/>
            <pc:sldMk cId="3500221501" sldId="568"/>
            <ac:picMk id="13" creationId="{EC5B2279-E525-4F67-9DCE-6E731CC1E39C}"/>
          </ac:picMkLst>
        </pc:picChg>
      </pc:sldChg>
      <pc:sldChg chg="modSp add del mod">
        <pc:chgData name="Ananda Kumar Kinjarapu" userId="284f2c0bfb1750c8" providerId="LiveId" clId="{57D078B3-09EE-43E7-8D36-5CD78158BECB}" dt="2021-06-02T04:24:31.349" v="4683" actId="2696"/>
        <pc:sldMkLst>
          <pc:docMk/>
          <pc:sldMk cId="683220354" sldId="569"/>
        </pc:sldMkLst>
        <pc:spChg chg="mod">
          <ac:chgData name="Ananda Kumar Kinjarapu" userId="284f2c0bfb1750c8" providerId="LiveId" clId="{57D078B3-09EE-43E7-8D36-5CD78158BECB}" dt="2021-06-02T04:24:11.300" v="4682" actId="20577"/>
          <ac:spMkLst>
            <pc:docMk/>
            <pc:sldMk cId="683220354" sldId="569"/>
            <ac:spMk id="2" creationId="{07FD6002-E7C9-43AE-8B63-5ABE487D94F9}"/>
          </ac:spMkLst>
        </pc:spChg>
      </pc:sldChg>
      <pc:sldChg chg="addSp delSp modSp mod">
        <pc:chgData name="Ananda Kumar Kinjarapu" userId="284f2c0bfb1750c8" providerId="LiveId" clId="{57D078B3-09EE-43E7-8D36-5CD78158BECB}" dt="2021-06-02T04:27:34.146" v="4874" actId="962"/>
        <pc:sldMkLst>
          <pc:docMk/>
          <pc:sldMk cId="3707762375" sldId="570"/>
        </pc:sldMkLst>
        <pc:spChg chg="mod">
          <ac:chgData name="Ananda Kumar Kinjarapu" userId="284f2c0bfb1750c8" providerId="LiveId" clId="{57D078B3-09EE-43E7-8D36-5CD78158BECB}" dt="2021-06-02T04:25:33.237" v="4821" actId="20577"/>
          <ac:spMkLst>
            <pc:docMk/>
            <pc:sldMk cId="3707762375" sldId="570"/>
            <ac:spMk id="2" creationId="{07FD6002-E7C9-43AE-8B63-5ABE487D94F9}"/>
          </ac:spMkLst>
        </pc:spChg>
        <pc:spChg chg="add del mod">
          <ac:chgData name="Ananda Kumar Kinjarapu" userId="284f2c0bfb1750c8" providerId="LiveId" clId="{57D078B3-09EE-43E7-8D36-5CD78158BECB}" dt="2021-06-02T04:26:23.585" v="4867" actId="931"/>
          <ac:spMkLst>
            <pc:docMk/>
            <pc:sldMk cId="3707762375" sldId="570"/>
            <ac:spMk id="5" creationId="{DBCC75C0-8A02-4AAC-A107-B5941B4D9621}"/>
          </ac:spMkLst>
        </pc:spChg>
        <pc:spChg chg="add del mod">
          <ac:chgData name="Ananda Kumar Kinjarapu" userId="284f2c0bfb1750c8" providerId="LiveId" clId="{57D078B3-09EE-43E7-8D36-5CD78158BECB}" dt="2021-06-02T04:27:33.138" v="4872" actId="931"/>
          <ac:spMkLst>
            <pc:docMk/>
            <pc:sldMk cId="3707762375" sldId="570"/>
            <ac:spMk id="13" creationId="{3674F53D-23A7-4A21-80E0-260FD0A277C4}"/>
          </ac:spMkLst>
        </pc:spChg>
        <pc:spChg chg="mod">
          <ac:chgData name="Ananda Kumar Kinjarapu" userId="284f2c0bfb1750c8" providerId="LiveId" clId="{57D078B3-09EE-43E7-8D36-5CD78158BECB}" dt="2021-06-02T04:25:40.791" v="4843" actId="20577"/>
          <ac:spMkLst>
            <pc:docMk/>
            <pc:sldMk cId="3707762375" sldId="570"/>
            <ac:spMk id="14" creationId="{A3312664-75A7-465D-B522-B4D1998EE835}"/>
          </ac:spMkLst>
        </pc:spChg>
        <pc:spChg chg="mod">
          <ac:chgData name="Ananda Kumar Kinjarapu" userId="284f2c0bfb1750c8" providerId="LiveId" clId="{57D078B3-09EE-43E7-8D36-5CD78158BECB}" dt="2021-06-02T04:25:49.491" v="4865" actId="20577"/>
          <ac:spMkLst>
            <pc:docMk/>
            <pc:sldMk cId="3707762375" sldId="570"/>
            <ac:spMk id="16" creationId="{36355637-BB26-4973-8B98-06B7E307CB60}"/>
          </ac:spMkLst>
        </pc:spChg>
        <pc:picChg chg="del">
          <ac:chgData name="Ananda Kumar Kinjarapu" userId="284f2c0bfb1750c8" providerId="LiveId" clId="{57D078B3-09EE-43E7-8D36-5CD78158BECB}" dt="2021-06-02T04:25:52.316" v="4866" actId="478"/>
          <ac:picMkLst>
            <pc:docMk/>
            <pc:sldMk cId="3707762375" sldId="570"/>
            <ac:picMk id="4" creationId="{0069A02B-6911-4D5E-AD29-AAFE5A60310E}"/>
          </ac:picMkLst>
        </pc:picChg>
        <pc:picChg chg="del">
          <ac:chgData name="Ananda Kumar Kinjarapu" userId="284f2c0bfb1750c8" providerId="LiveId" clId="{57D078B3-09EE-43E7-8D36-5CD78158BECB}" dt="2021-06-02T04:26:31.762" v="4871" actId="478"/>
          <ac:picMkLst>
            <pc:docMk/>
            <pc:sldMk cId="3707762375" sldId="570"/>
            <ac:picMk id="6" creationId="{44458DCD-9331-4AE1-AC33-C5824B7A122D}"/>
          </ac:picMkLst>
        </pc:picChg>
        <pc:picChg chg="add mod">
          <ac:chgData name="Ananda Kumar Kinjarapu" userId="284f2c0bfb1750c8" providerId="LiveId" clId="{57D078B3-09EE-43E7-8D36-5CD78158BECB}" dt="2021-06-02T04:26:28.243" v="4870" actId="14100"/>
          <ac:picMkLst>
            <pc:docMk/>
            <pc:sldMk cId="3707762375" sldId="570"/>
            <ac:picMk id="11" creationId="{D5B62288-5D24-4DB5-A96D-218EC4E958D6}"/>
          </ac:picMkLst>
        </pc:picChg>
        <pc:picChg chg="add mod">
          <ac:chgData name="Ananda Kumar Kinjarapu" userId="284f2c0bfb1750c8" providerId="LiveId" clId="{57D078B3-09EE-43E7-8D36-5CD78158BECB}" dt="2021-06-02T04:27:34.146" v="4874" actId="962"/>
          <ac:picMkLst>
            <pc:docMk/>
            <pc:sldMk cId="3707762375" sldId="570"/>
            <ac:picMk id="17" creationId="{05EF0076-A9AF-4725-9E9A-A16A56A533A3}"/>
          </ac:picMkLst>
        </pc:picChg>
      </pc:sldChg>
      <pc:sldChg chg="modSp add mod">
        <pc:chgData name="Ananda Kumar Kinjarapu" userId="284f2c0bfb1750c8" providerId="LiveId" clId="{57D078B3-09EE-43E7-8D36-5CD78158BECB}" dt="2021-06-02T04:29:54.429" v="4913" actId="14826"/>
        <pc:sldMkLst>
          <pc:docMk/>
          <pc:sldMk cId="808947024" sldId="571"/>
        </pc:sldMkLst>
        <pc:spChg chg="mod">
          <ac:chgData name="Ananda Kumar Kinjarapu" userId="284f2c0bfb1750c8" providerId="LiveId" clId="{57D078B3-09EE-43E7-8D36-5CD78158BECB}" dt="2021-06-02T04:28:28.601" v="4911" actId="20577"/>
          <ac:spMkLst>
            <pc:docMk/>
            <pc:sldMk cId="808947024" sldId="571"/>
            <ac:spMk id="2" creationId="{07FD6002-E7C9-43AE-8B63-5ABE487D94F9}"/>
          </ac:spMkLst>
        </pc:spChg>
        <pc:picChg chg="mod">
          <ac:chgData name="Ananda Kumar Kinjarapu" userId="284f2c0bfb1750c8" providerId="LiveId" clId="{57D078B3-09EE-43E7-8D36-5CD78158BECB}" dt="2021-06-02T04:29:54.429" v="4913" actId="14826"/>
          <ac:picMkLst>
            <pc:docMk/>
            <pc:sldMk cId="808947024" sldId="571"/>
            <ac:picMk id="11" creationId="{D5B62288-5D24-4DB5-A96D-218EC4E958D6}"/>
          </ac:picMkLst>
        </pc:picChg>
        <pc:picChg chg="mod">
          <ac:chgData name="Ananda Kumar Kinjarapu" userId="284f2c0bfb1750c8" providerId="LiveId" clId="{57D078B3-09EE-43E7-8D36-5CD78158BECB}" dt="2021-06-02T04:29:14.383" v="4912" actId="14826"/>
          <ac:picMkLst>
            <pc:docMk/>
            <pc:sldMk cId="808947024" sldId="571"/>
            <ac:picMk id="17" creationId="{05EF0076-A9AF-4725-9E9A-A16A56A533A3}"/>
          </ac:picMkLst>
        </pc:picChg>
      </pc:sldChg>
      <pc:sldChg chg="modSp add del mod">
        <pc:chgData name="Ananda Kumar Kinjarapu" userId="284f2c0bfb1750c8" providerId="LiveId" clId="{57D078B3-09EE-43E7-8D36-5CD78158BECB}" dt="2021-06-02T04:38:31.122" v="4982" actId="2696"/>
        <pc:sldMkLst>
          <pc:docMk/>
          <pc:sldMk cId="493034578" sldId="572"/>
        </pc:sldMkLst>
        <pc:spChg chg="mod">
          <ac:chgData name="Ananda Kumar Kinjarapu" userId="284f2c0bfb1750c8" providerId="LiveId" clId="{57D078B3-09EE-43E7-8D36-5CD78158BECB}" dt="2021-06-02T04:37:29.401" v="4970" actId="20577"/>
          <ac:spMkLst>
            <pc:docMk/>
            <pc:sldMk cId="493034578" sldId="572"/>
            <ac:spMk id="2" creationId="{07FD6002-E7C9-43AE-8B63-5ABE487D94F9}"/>
          </ac:spMkLst>
        </pc:spChg>
        <pc:spChg chg="mod">
          <ac:chgData name="Ananda Kumar Kinjarapu" userId="284f2c0bfb1750c8" providerId="LiveId" clId="{57D078B3-09EE-43E7-8D36-5CD78158BECB}" dt="2021-06-02T04:38:05.745" v="4981" actId="20577"/>
          <ac:spMkLst>
            <pc:docMk/>
            <pc:sldMk cId="493034578" sldId="572"/>
            <ac:spMk id="14" creationId="{A3312664-75A7-465D-B522-B4D1998EE835}"/>
          </ac:spMkLst>
        </pc:spChg>
      </pc:sldChg>
      <pc:sldChg chg="addSp delSp modSp mod">
        <pc:chgData name="Ananda Kumar Kinjarapu" userId="284f2c0bfb1750c8" providerId="LiveId" clId="{57D078B3-09EE-43E7-8D36-5CD78158BECB}" dt="2021-06-02T04:53:01.066" v="5036" actId="14826"/>
        <pc:sldMkLst>
          <pc:docMk/>
          <pc:sldMk cId="4079824459" sldId="573"/>
        </pc:sldMkLst>
        <pc:spChg chg="mod">
          <ac:chgData name="Ananda Kumar Kinjarapu" userId="284f2c0bfb1750c8" providerId="LiveId" clId="{57D078B3-09EE-43E7-8D36-5CD78158BECB}" dt="2021-06-02T04:39:31.952" v="5017" actId="27636"/>
          <ac:spMkLst>
            <pc:docMk/>
            <pc:sldMk cId="4079824459" sldId="573"/>
            <ac:spMk id="3" creationId="{A5AE4F89-DAE1-40CE-8F5C-C60CF296379E}"/>
          </ac:spMkLst>
        </pc:spChg>
        <pc:spChg chg="add mod">
          <ac:chgData name="Ananda Kumar Kinjarapu" userId="284f2c0bfb1750c8" providerId="LiveId" clId="{57D078B3-09EE-43E7-8D36-5CD78158BECB}" dt="2021-06-02T04:39:26.028" v="5014" actId="20577"/>
          <ac:spMkLst>
            <pc:docMk/>
            <pc:sldMk cId="4079824459" sldId="573"/>
            <ac:spMk id="4" creationId="{91527EB1-7C1A-4DF7-AC25-A16EB4E5DAF7}"/>
          </ac:spMkLst>
        </pc:spChg>
        <pc:spChg chg="mod">
          <ac:chgData name="Ananda Kumar Kinjarapu" userId="284f2c0bfb1750c8" providerId="LiveId" clId="{57D078B3-09EE-43E7-8D36-5CD78158BECB}" dt="2021-06-02T04:39:33.538" v="5023" actId="20577"/>
          <ac:spMkLst>
            <pc:docMk/>
            <pc:sldMk cId="4079824459" sldId="573"/>
            <ac:spMk id="5" creationId="{2B11006E-0A70-4B24-9ECF-5487FD5193FF}"/>
          </ac:spMkLst>
        </pc:spChg>
        <pc:spChg chg="mod">
          <ac:chgData name="Ananda Kumar Kinjarapu" userId="284f2c0bfb1750c8" providerId="LiveId" clId="{57D078B3-09EE-43E7-8D36-5CD78158BECB}" dt="2021-06-02T04:39:58.911" v="5032" actId="255"/>
          <ac:spMkLst>
            <pc:docMk/>
            <pc:sldMk cId="4079824459" sldId="573"/>
            <ac:spMk id="10" creationId="{631D8CAB-33A0-4094-87E1-8E142A537A5F}"/>
          </ac:spMkLst>
        </pc:spChg>
        <pc:spChg chg="add del mod">
          <ac:chgData name="Ananda Kumar Kinjarapu" userId="284f2c0bfb1750c8" providerId="LiveId" clId="{57D078B3-09EE-43E7-8D36-5CD78158BECB}" dt="2021-06-02T04:52:23.068" v="5033" actId="931"/>
          <ac:spMkLst>
            <pc:docMk/>
            <pc:sldMk cId="4079824459" sldId="573"/>
            <ac:spMk id="11" creationId="{B8A4D013-667B-4543-B0B3-FE9C65E49F35}"/>
          </ac:spMkLst>
        </pc:spChg>
        <pc:spChg chg="mod">
          <ac:chgData name="Ananda Kumar Kinjarapu" userId="284f2c0bfb1750c8" providerId="LiveId" clId="{57D078B3-09EE-43E7-8D36-5CD78158BECB}" dt="2021-06-02T04:38:43.458" v="4998" actId="20577"/>
          <ac:spMkLst>
            <pc:docMk/>
            <pc:sldMk cId="4079824459" sldId="573"/>
            <ac:spMk id="43" creationId="{AC70A0AD-4A0C-40FD-A774-6B09C1736F33}"/>
          </ac:spMkLst>
        </pc:spChg>
        <pc:picChg chg="del">
          <ac:chgData name="Ananda Kumar Kinjarapu" userId="284f2c0bfb1750c8" providerId="LiveId" clId="{57D078B3-09EE-43E7-8D36-5CD78158BECB}" dt="2021-06-02T04:38:51.859" v="5007" actId="478"/>
          <ac:picMkLst>
            <pc:docMk/>
            <pc:sldMk cId="4079824459" sldId="573"/>
            <ac:picMk id="12" creationId="{0BA5E58D-D52F-4082-8B3F-CF02AE3C9467}"/>
          </ac:picMkLst>
        </pc:picChg>
        <pc:picChg chg="del">
          <ac:chgData name="Ananda Kumar Kinjarapu" userId="284f2c0bfb1750c8" providerId="LiveId" clId="{57D078B3-09EE-43E7-8D36-5CD78158BECB}" dt="2021-06-02T04:39:37.169" v="5024" actId="478"/>
          <ac:picMkLst>
            <pc:docMk/>
            <pc:sldMk cId="4079824459" sldId="573"/>
            <ac:picMk id="14" creationId="{71315160-950A-46BE-ADB2-2D30F0F04B85}"/>
          </ac:picMkLst>
        </pc:picChg>
        <pc:picChg chg="add mod">
          <ac:chgData name="Ananda Kumar Kinjarapu" userId="284f2c0bfb1750c8" providerId="LiveId" clId="{57D078B3-09EE-43E7-8D36-5CD78158BECB}" dt="2021-06-02T04:52:24.832" v="5035" actId="962"/>
          <ac:picMkLst>
            <pc:docMk/>
            <pc:sldMk cId="4079824459" sldId="573"/>
            <ac:picMk id="15" creationId="{E6CB657E-5E90-4E00-AD0C-935580A8B3BB}"/>
          </ac:picMkLst>
        </pc:picChg>
        <pc:picChg chg="mod">
          <ac:chgData name="Ananda Kumar Kinjarapu" userId="284f2c0bfb1750c8" providerId="LiveId" clId="{57D078B3-09EE-43E7-8D36-5CD78158BECB}" dt="2021-06-02T04:53:01.066" v="5036" actId="14826"/>
          <ac:picMkLst>
            <pc:docMk/>
            <pc:sldMk cId="4079824459" sldId="573"/>
            <ac:picMk id="16" creationId="{91A09572-20FB-4B45-8737-9CEBCD845CBC}"/>
          </ac:picMkLst>
        </pc:picChg>
      </pc:sldChg>
      <pc:sldChg chg="modSp mod">
        <pc:chgData name="Ananda Kumar Kinjarapu" userId="284f2c0bfb1750c8" providerId="LiveId" clId="{57D078B3-09EE-43E7-8D36-5CD78158BECB}" dt="2021-06-02T12:05:08.135" v="5305" actId="20577"/>
        <pc:sldMkLst>
          <pc:docMk/>
          <pc:sldMk cId="2950752568" sldId="574"/>
        </pc:sldMkLst>
        <pc:spChg chg="mod">
          <ac:chgData name="Ananda Kumar Kinjarapu" userId="284f2c0bfb1750c8" providerId="LiveId" clId="{57D078B3-09EE-43E7-8D36-5CD78158BECB}" dt="2021-06-02T12:05:08.135" v="5305" actId="20577"/>
          <ac:spMkLst>
            <pc:docMk/>
            <pc:sldMk cId="2950752568" sldId="574"/>
            <ac:spMk id="2" creationId="{35EC60EF-9F20-4E94-8801-8BA37007F39B}"/>
          </ac:spMkLst>
        </pc:spChg>
        <pc:spChg chg="mod">
          <ac:chgData name="Ananda Kumar Kinjarapu" userId="284f2c0bfb1750c8" providerId="LiveId" clId="{57D078B3-09EE-43E7-8D36-5CD78158BECB}" dt="2021-06-02T12:02:03.431" v="5270" actId="20577"/>
          <ac:spMkLst>
            <pc:docMk/>
            <pc:sldMk cId="2950752568" sldId="574"/>
            <ac:spMk id="7" creationId="{36F576B9-07A1-45C6-BBFF-6A1BBD521125}"/>
          </ac:spMkLst>
        </pc:spChg>
      </pc:sldChg>
      <pc:sldChg chg="addSp delSp modSp add mod modClrScheme modShow chgLayout">
        <pc:chgData name="Ananda Kumar Kinjarapu" userId="284f2c0bfb1750c8" providerId="LiveId" clId="{57D078B3-09EE-43E7-8D36-5CD78158BECB}" dt="2021-06-02T12:05:34.281" v="5336" actId="20577"/>
        <pc:sldMkLst>
          <pc:docMk/>
          <pc:sldMk cId="3309597217" sldId="575"/>
        </pc:sldMkLst>
        <pc:spChg chg="mod ord">
          <ac:chgData name="Ananda Kumar Kinjarapu" userId="284f2c0bfb1750c8" providerId="LiveId" clId="{57D078B3-09EE-43E7-8D36-5CD78158BECB}" dt="2021-06-02T12:05:34.281" v="5336" actId="20577"/>
          <ac:spMkLst>
            <pc:docMk/>
            <pc:sldMk cId="3309597217" sldId="575"/>
            <ac:spMk id="2" creationId="{35EC60EF-9F20-4E94-8801-8BA37007F39B}"/>
          </ac:spMkLst>
        </pc:spChg>
        <pc:spChg chg="add del mod ord">
          <ac:chgData name="Ananda Kumar Kinjarapu" userId="284f2c0bfb1750c8" providerId="LiveId" clId="{57D078B3-09EE-43E7-8D36-5CD78158BECB}" dt="2021-06-02T05:18:15.651" v="5129" actId="931"/>
          <ac:spMkLst>
            <pc:docMk/>
            <pc:sldMk cId="3309597217" sldId="575"/>
            <ac:spMk id="3" creationId="{FB51E72A-516B-41FF-BBE7-572ABE96CA2E}"/>
          </ac:spMkLst>
        </pc:spChg>
        <pc:spChg chg="mod ord">
          <ac:chgData name="Ananda Kumar Kinjarapu" userId="284f2c0bfb1750c8" providerId="LiveId" clId="{57D078B3-09EE-43E7-8D36-5CD78158BECB}" dt="2021-06-02T05:16:54.622" v="5099" actId="700"/>
          <ac:spMkLst>
            <pc:docMk/>
            <pc:sldMk cId="3309597217" sldId="575"/>
            <ac:spMk id="4" creationId="{AA0186A6-0E67-4859-AD6E-76551F0713A0}"/>
          </ac:spMkLst>
        </pc:spChg>
        <pc:spChg chg="mod ord">
          <ac:chgData name="Ananda Kumar Kinjarapu" userId="284f2c0bfb1750c8" providerId="LiveId" clId="{57D078B3-09EE-43E7-8D36-5CD78158BECB}" dt="2021-06-02T05:16:54.622" v="5099" actId="700"/>
          <ac:spMkLst>
            <pc:docMk/>
            <pc:sldMk cId="3309597217" sldId="575"/>
            <ac:spMk id="5" creationId="{B181AB31-AB0A-466D-8F3B-887FBDF64799}"/>
          </ac:spMkLst>
        </pc:spChg>
        <pc:spChg chg="mod ord">
          <ac:chgData name="Ananda Kumar Kinjarapu" userId="284f2c0bfb1750c8" providerId="LiveId" clId="{57D078B3-09EE-43E7-8D36-5CD78158BECB}" dt="2021-06-02T05:16:54.622" v="5099" actId="700"/>
          <ac:spMkLst>
            <pc:docMk/>
            <pc:sldMk cId="3309597217" sldId="575"/>
            <ac:spMk id="6" creationId="{FAEA3822-3DBB-41A6-8C93-47E05C8A78DA}"/>
          </ac:spMkLst>
        </pc:spChg>
        <pc:spChg chg="del mod ord">
          <ac:chgData name="Ananda Kumar Kinjarapu" userId="284f2c0bfb1750c8" providerId="LiveId" clId="{57D078B3-09EE-43E7-8D36-5CD78158BECB}" dt="2021-06-02T05:17:09.920" v="5124" actId="931"/>
          <ac:spMkLst>
            <pc:docMk/>
            <pc:sldMk cId="3309597217" sldId="575"/>
            <ac:spMk id="7" creationId="{36F576B9-07A1-45C6-BBFF-6A1BBD521125}"/>
          </ac:spMkLst>
        </pc:spChg>
        <pc:picChg chg="add mod">
          <ac:chgData name="Ananda Kumar Kinjarapu" userId="284f2c0bfb1750c8" providerId="LiveId" clId="{57D078B3-09EE-43E7-8D36-5CD78158BECB}" dt="2021-06-02T05:17:17.963" v="5128" actId="1076"/>
          <ac:picMkLst>
            <pc:docMk/>
            <pc:sldMk cId="3309597217" sldId="575"/>
            <ac:picMk id="9" creationId="{B7724C42-36A3-4BBF-9537-C81183C07511}"/>
          </ac:picMkLst>
        </pc:picChg>
        <pc:picChg chg="add mod">
          <ac:chgData name="Ananda Kumar Kinjarapu" userId="284f2c0bfb1750c8" providerId="LiveId" clId="{57D078B3-09EE-43E7-8D36-5CD78158BECB}" dt="2021-06-02T05:18:16.959" v="5131" actId="962"/>
          <ac:picMkLst>
            <pc:docMk/>
            <pc:sldMk cId="3309597217" sldId="575"/>
            <ac:picMk id="11" creationId="{DB31BE8F-1F05-4271-9335-9B5F1F93B18E}"/>
          </ac:picMkLst>
        </pc:picChg>
      </pc:sldChg>
      <pc:sldChg chg="modSp add mod">
        <pc:chgData name="Ananda Kumar Kinjarapu" userId="284f2c0bfb1750c8" providerId="LiveId" clId="{57D078B3-09EE-43E7-8D36-5CD78158BECB}" dt="2021-06-02T12:08:38.950" v="5425" actId="20577"/>
        <pc:sldMkLst>
          <pc:docMk/>
          <pc:sldMk cId="2120614365" sldId="576"/>
        </pc:sldMkLst>
        <pc:spChg chg="mod">
          <ac:chgData name="Ananda Kumar Kinjarapu" userId="284f2c0bfb1750c8" providerId="LiveId" clId="{57D078B3-09EE-43E7-8D36-5CD78158BECB}" dt="2021-06-02T12:08:38.950" v="5425" actId="20577"/>
          <ac:spMkLst>
            <pc:docMk/>
            <pc:sldMk cId="2120614365" sldId="576"/>
            <ac:spMk id="7" creationId="{36F576B9-07A1-45C6-BBFF-6A1BBD521125}"/>
          </ac:spMkLst>
        </pc:spChg>
      </pc:sldChg>
      <pc:sldChg chg="modSp add mod replId modShow">
        <pc:chgData name="Ananda Kumar Kinjarapu" userId="284f2c0bfb1750c8" providerId="LiveId" clId="{57D078B3-09EE-43E7-8D36-5CD78158BECB}" dt="2021-06-02T13:47:41.738" v="5880" actId="729"/>
        <pc:sldMkLst>
          <pc:docMk/>
          <pc:sldMk cId="360597429" sldId="577"/>
        </pc:sldMkLst>
        <pc:picChg chg="mod">
          <ac:chgData name="Ananda Kumar Kinjarapu" userId="284f2c0bfb1750c8" providerId="LiveId" clId="{57D078B3-09EE-43E7-8D36-5CD78158BECB}" dt="2021-06-02T13:47:28.830" v="5879" actId="1076"/>
          <ac:picMkLst>
            <pc:docMk/>
            <pc:sldMk cId="360597429" sldId="577"/>
            <ac:picMk id="9" creationId="{B7724C42-36A3-4BBF-9537-C81183C07511}"/>
          </ac:picMkLst>
        </pc:picChg>
        <pc:picChg chg="mod">
          <ac:chgData name="Ananda Kumar Kinjarapu" userId="284f2c0bfb1750c8" providerId="LiveId" clId="{57D078B3-09EE-43E7-8D36-5CD78158BECB}" dt="2021-06-02T13:40:13.737" v="5866" actId="14826"/>
          <ac:picMkLst>
            <pc:docMk/>
            <pc:sldMk cId="360597429" sldId="577"/>
            <ac:picMk id="11" creationId="{DB31BE8F-1F05-4271-9335-9B5F1F93B18E}"/>
          </ac:picMkLst>
        </pc:picChg>
      </pc:sldChg>
      <pc:sldChg chg="modSp add mod">
        <pc:chgData name="Ananda Kumar Kinjarapu" userId="284f2c0bfb1750c8" providerId="LiveId" clId="{57D078B3-09EE-43E7-8D36-5CD78158BECB}" dt="2021-06-02T13:49:01.984" v="5885" actId="20577"/>
        <pc:sldMkLst>
          <pc:docMk/>
          <pc:sldMk cId="1117656541" sldId="578"/>
        </pc:sldMkLst>
        <pc:spChg chg="mod">
          <ac:chgData name="Ananda Kumar Kinjarapu" userId="284f2c0bfb1750c8" providerId="LiveId" clId="{57D078B3-09EE-43E7-8D36-5CD78158BECB}" dt="2021-06-02T12:27:11.959" v="5452" actId="313"/>
          <ac:spMkLst>
            <pc:docMk/>
            <pc:sldMk cId="1117656541" sldId="578"/>
            <ac:spMk id="2" creationId="{35EC60EF-9F20-4E94-8801-8BA37007F39B}"/>
          </ac:spMkLst>
        </pc:spChg>
        <pc:spChg chg="mod">
          <ac:chgData name="Ananda Kumar Kinjarapu" userId="284f2c0bfb1750c8" providerId="LiveId" clId="{57D078B3-09EE-43E7-8D36-5CD78158BECB}" dt="2021-06-02T13:49:01.984" v="5885" actId="20577"/>
          <ac:spMkLst>
            <pc:docMk/>
            <pc:sldMk cId="1117656541" sldId="578"/>
            <ac:spMk id="7" creationId="{36F576B9-07A1-45C6-BBFF-6A1BBD521125}"/>
          </ac:spMkLst>
        </pc:spChg>
      </pc:sldChg>
      <pc:sldChg chg="addSp delSp modSp add mod replId">
        <pc:chgData name="Ananda Kumar Kinjarapu" userId="284f2c0bfb1750c8" providerId="LiveId" clId="{57D078B3-09EE-43E7-8D36-5CD78158BECB}" dt="2021-06-02T14:06:47.892" v="5888" actId="14826"/>
        <pc:sldMkLst>
          <pc:docMk/>
          <pc:sldMk cId="2629584965" sldId="579"/>
        </pc:sldMkLst>
        <pc:spChg chg="mod">
          <ac:chgData name="Ananda Kumar Kinjarapu" userId="284f2c0bfb1750c8" providerId="LiveId" clId="{57D078B3-09EE-43E7-8D36-5CD78158BECB}" dt="2021-06-02T12:33:20.089" v="5625" actId="20577"/>
          <ac:spMkLst>
            <pc:docMk/>
            <pc:sldMk cId="2629584965" sldId="579"/>
            <ac:spMk id="2" creationId="{35EC60EF-9F20-4E94-8801-8BA37007F39B}"/>
          </ac:spMkLst>
        </pc:spChg>
        <pc:spChg chg="add del mod">
          <ac:chgData name="Ananda Kumar Kinjarapu" userId="284f2c0bfb1750c8" providerId="LiveId" clId="{57D078B3-09EE-43E7-8D36-5CD78158BECB}" dt="2021-06-02T13:54:54.488" v="5887" actId="931"/>
          <ac:spMkLst>
            <pc:docMk/>
            <pc:sldMk cId="2629584965" sldId="579"/>
            <ac:spMk id="7" creationId="{3F92F643-E5F1-4D44-987C-0C67242472D9}"/>
          </ac:spMkLst>
        </pc:spChg>
        <pc:picChg chg="del">
          <ac:chgData name="Ananda Kumar Kinjarapu" userId="284f2c0bfb1750c8" providerId="LiveId" clId="{57D078B3-09EE-43E7-8D36-5CD78158BECB}" dt="2021-06-02T13:54:47.444" v="5886" actId="478"/>
          <ac:picMkLst>
            <pc:docMk/>
            <pc:sldMk cId="2629584965" sldId="579"/>
            <ac:picMk id="9" creationId="{B7724C42-36A3-4BBF-9537-C81183C07511}"/>
          </ac:picMkLst>
        </pc:picChg>
        <pc:picChg chg="add mod">
          <ac:chgData name="Ananda Kumar Kinjarapu" userId="284f2c0bfb1750c8" providerId="LiveId" clId="{57D078B3-09EE-43E7-8D36-5CD78158BECB}" dt="2021-06-02T13:54:54.488" v="5887" actId="931"/>
          <ac:picMkLst>
            <pc:docMk/>
            <pc:sldMk cId="2629584965" sldId="579"/>
            <ac:picMk id="10" creationId="{F5D89789-2A3B-4E7E-B5B0-D57D3E45931C}"/>
          </ac:picMkLst>
        </pc:picChg>
        <pc:picChg chg="mod">
          <ac:chgData name="Ananda Kumar Kinjarapu" userId="284f2c0bfb1750c8" providerId="LiveId" clId="{57D078B3-09EE-43E7-8D36-5CD78158BECB}" dt="2021-06-02T14:06:47.892" v="5888" actId="14826"/>
          <ac:picMkLst>
            <pc:docMk/>
            <pc:sldMk cId="2629584965" sldId="579"/>
            <ac:picMk id="11" creationId="{DB31BE8F-1F05-4271-9335-9B5F1F93B18E}"/>
          </ac:picMkLst>
        </pc:picChg>
      </pc:sldChg>
      <pc:sldChg chg="modSp add mod ord">
        <pc:chgData name="Ananda Kumar Kinjarapu" userId="284f2c0bfb1750c8" providerId="LiveId" clId="{57D078B3-09EE-43E7-8D36-5CD78158BECB}" dt="2021-06-02T15:46:15.703" v="5909" actId="20577"/>
        <pc:sldMkLst>
          <pc:docMk/>
          <pc:sldMk cId="2753804123" sldId="580"/>
        </pc:sldMkLst>
        <pc:spChg chg="mod">
          <ac:chgData name="Ananda Kumar Kinjarapu" userId="284f2c0bfb1750c8" providerId="LiveId" clId="{57D078B3-09EE-43E7-8D36-5CD78158BECB}" dt="2021-06-02T15:46:15.703" v="5909" actId="20577"/>
          <ac:spMkLst>
            <pc:docMk/>
            <pc:sldMk cId="2753804123" sldId="580"/>
            <ac:spMk id="2" creationId="{35EC60EF-9F20-4E94-8801-8BA37007F39B}"/>
          </ac:spMkLst>
        </pc:spChg>
        <pc:spChg chg="mod">
          <ac:chgData name="Ananda Kumar Kinjarapu" userId="284f2c0bfb1750c8" providerId="LiveId" clId="{57D078B3-09EE-43E7-8D36-5CD78158BECB}" dt="2021-06-02T15:37:51.156" v="5891" actId="20577"/>
          <ac:spMkLst>
            <pc:docMk/>
            <pc:sldMk cId="2753804123" sldId="580"/>
            <ac:spMk id="7" creationId="{36F576B9-07A1-45C6-BBFF-6A1BBD521125}"/>
          </ac:spMkLst>
        </pc:spChg>
      </pc:sldChg>
      <pc:sldChg chg="addSp delSp modSp add mod ord replId modShow">
        <pc:chgData name="Ananda Kumar Kinjarapu" userId="284f2c0bfb1750c8" providerId="LiveId" clId="{57D078B3-09EE-43E7-8D36-5CD78158BECB}" dt="2021-06-02T15:46:33.076" v="5920" actId="729"/>
        <pc:sldMkLst>
          <pc:docMk/>
          <pc:sldMk cId="4290381723" sldId="581"/>
        </pc:sldMkLst>
        <pc:spChg chg="mod">
          <ac:chgData name="Ananda Kumar Kinjarapu" userId="284f2c0bfb1750c8" providerId="LiveId" clId="{57D078B3-09EE-43E7-8D36-5CD78158BECB}" dt="2021-06-02T15:46:25.816" v="5919" actId="20577"/>
          <ac:spMkLst>
            <pc:docMk/>
            <pc:sldMk cId="4290381723" sldId="581"/>
            <ac:spMk id="2" creationId="{35EC60EF-9F20-4E94-8801-8BA37007F39B}"/>
          </ac:spMkLst>
        </pc:spChg>
        <pc:spChg chg="add del mod">
          <ac:chgData name="Ananda Kumar Kinjarapu" userId="284f2c0bfb1750c8" providerId="LiveId" clId="{57D078B3-09EE-43E7-8D36-5CD78158BECB}" dt="2021-06-02T15:40:59.710" v="5894" actId="931"/>
          <ac:spMkLst>
            <pc:docMk/>
            <pc:sldMk cId="4290381723" sldId="581"/>
            <ac:spMk id="7" creationId="{BA000C7A-FA87-4DC9-9984-6C6A70B3A9F7}"/>
          </ac:spMkLst>
        </pc:spChg>
        <pc:spChg chg="add del mod">
          <ac:chgData name="Ananda Kumar Kinjarapu" userId="284f2c0bfb1750c8" providerId="LiveId" clId="{57D078B3-09EE-43E7-8D36-5CD78158BECB}" dt="2021-06-02T15:42:07.972" v="5897" actId="931"/>
          <ac:spMkLst>
            <pc:docMk/>
            <pc:sldMk cId="4290381723" sldId="581"/>
            <ac:spMk id="10" creationId="{F72AA178-3F40-4591-8821-10FD92432CAE}"/>
          </ac:spMkLst>
        </pc:spChg>
        <pc:picChg chg="del">
          <ac:chgData name="Ananda Kumar Kinjarapu" userId="284f2c0bfb1750c8" providerId="LiveId" clId="{57D078B3-09EE-43E7-8D36-5CD78158BECB}" dt="2021-06-02T15:38:05.420" v="5892" actId="478"/>
          <ac:picMkLst>
            <pc:docMk/>
            <pc:sldMk cId="4290381723" sldId="581"/>
            <ac:picMk id="9" creationId="{B7724C42-36A3-4BBF-9537-C81183C07511}"/>
          </ac:picMkLst>
        </pc:picChg>
        <pc:picChg chg="del">
          <ac:chgData name="Ananda Kumar Kinjarapu" userId="284f2c0bfb1750c8" providerId="LiveId" clId="{57D078B3-09EE-43E7-8D36-5CD78158BECB}" dt="2021-06-02T15:38:08.850" v="5893" actId="478"/>
          <ac:picMkLst>
            <pc:docMk/>
            <pc:sldMk cId="4290381723" sldId="581"/>
            <ac:picMk id="11" creationId="{DB31BE8F-1F05-4271-9335-9B5F1F93B18E}"/>
          </ac:picMkLst>
        </pc:picChg>
        <pc:picChg chg="add mod">
          <ac:chgData name="Ananda Kumar Kinjarapu" userId="284f2c0bfb1750c8" providerId="LiveId" clId="{57D078B3-09EE-43E7-8D36-5CD78158BECB}" dt="2021-06-02T15:41:01.808" v="5896" actId="962"/>
          <ac:picMkLst>
            <pc:docMk/>
            <pc:sldMk cId="4290381723" sldId="581"/>
            <ac:picMk id="13" creationId="{49C59D6C-8C13-45CD-9252-D8971144E3EB}"/>
          </ac:picMkLst>
        </pc:picChg>
        <pc:picChg chg="add mod">
          <ac:chgData name="Ananda Kumar Kinjarapu" userId="284f2c0bfb1750c8" providerId="LiveId" clId="{57D078B3-09EE-43E7-8D36-5CD78158BECB}" dt="2021-06-02T15:42:10.016" v="5899" actId="962"/>
          <ac:picMkLst>
            <pc:docMk/>
            <pc:sldMk cId="4290381723" sldId="581"/>
            <ac:picMk id="15" creationId="{F8CE00E8-BC67-49C5-84A4-4BD23B0504BD}"/>
          </ac:picMkLst>
        </pc:picChg>
      </pc:sldChg>
      <pc:sldChg chg="addSp delSp modSp add mod modShow">
        <pc:chgData name="Ananda Kumar Kinjarapu" userId="284f2c0bfb1750c8" providerId="LiveId" clId="{57D078B3-09EE-43E7-8D36-5CD78158BECB}" dt="2021-06-02T13:47:48.625" v="5881" actId="729"/>
        <pc:sldMkLst>
          <pc:docMk/>
          <pc:sldMk cId="2235876145" sldId="582"/>
        </pc:sldMkLst>
        <pc:spChg chg="add del mod">
          <ac:chgData name="Ananda Kumar Kinjarapu" userId="284f2c0bfb1750c8" providerId="LiveId" clId="{57D078B3-09EE-43E7-8D36-5CD78158BECB}" dt="2021-06-02T13:41:28.371" v="5871" actId="931"/>
          <ac:spMkLst>
            <pc:docMk/>
            <pc:sldMk cId="2235876145" sldId="582"/>
            <ac:spMk id="7" creationId="{9CDC0FCB-82D8-4D56-92BB-90AEFD7B4E17}"/>
          </ac:spMkLst>
        </pc:spChg>
        <pc:picChg chg="del mod">
          <ac:chgData name="Ananda Kumar Kinjarapu" userId="284f2c0bfb1750c8" providerId="LiveId" clId="{57D078B3-09EE-43E7-8D36-5CD78158BECB}" dt="2021-06-02T13:41:24.891" v="5870" actId="478"/>
          <ac:picMkLst>
            <pc:docMk/>
            <pc:sldMk cId="2235876145" sldId="582"/>
            <ac:picMk id="9" creationId="{B7724C42-36A3-4BBF-9537-C81183C07511}"/>
          </ac:picMkLst>
        </pc:picChg>
        <pc:picChg chg="add mod">
          <ac:chgData name="Ananda Kumar Kinjarapu" userId="284f2c0bfb1750c8" providerId="LiveId" clId="{57D078B3-09EE-43E7-8D36-5CD78158BECB}" dt="2021-06-02T13:41:28.371" v="5871" actId="931"/>
          <ac:picMkLst>
            <pc:docMk/>
            <pc:sldMk cId="2235876145" sldId="582"/>
            <ac:picMk id="10" creationId="{15289FEC-4716-47B6-BEBB-3470198270F1}"/>
          </ac:picMkLst>
        </pc:picChg>
        <pc:picChg chg="mod">
          <ac:chgData name="Ananda Kumar Kinjarapu" userId="284f2c0bfb1750c8" providerId="LiveId" clId="{57D078B3-09EE-43E7-8D36-5CD78158BECB}" dt="2021-06-02T13:42:25.371" v="5872" actId="14826"/>
          <ac:picMkLst>
            <pc:docMk/>
            <pc:sldMk cId="2235876145" sldId="582"/>
            <ac:picMk id="11" creationId="{DB31BE8F-1F05-4271-9335-9B5F1F93B18E}"/>
          </ac:picMkLst>
        </pc:picChg>
      </pc:sldChg>
      <pc:sldChg chg="add mod modShow">
        <pc:chgData name="Ananda Kumar Kinjarapu" userId="284f2c0bfb1750c8" providerId="LiveId" clId="{57D078B3-09EE-43E7-8D36-5CD78158BECB}" dt="2021-06-02T13:47:53.430" v="5882" actId="729"/>
        <pc:sldMkLst>
          <pc:docMk/>
          <pc:sldMk cId="3376986633" sldId="583"/>
        </pc:sldMkLst>
      </pc:sldChg>
      <pc:sldChg chg="modSp add mod modShow">
        <pc:chgData name="Ananda Kumar Kinjarapu" userId="284f2c0bfb1750c8" providerId="LiveId" clId="{57D078B3-09EE-43E7-8D36-5CD78158BECB}" dt="2021-06-02T13:47:57.564" v="5883" actId="729"/>
        <pc:sldMkLst>
          <pc:docMk/>
          <pc:sldMk cId="4281648486" sldId="584"/>
        </pc:sldMkLst>
        <pc:picChg chg="mod">
          <ac:chgData name="Ananda Kumar Kinjarapu" userId="284f2c0bfb1750c8" providerId="LiveId" clId="{57D078B3-09EE-43E7-8D36-5CD78158BECB}" dt="2021-06-02T13:45:13.745" v="5875" actId="14826"/>
          <ac:picMkLst>
            <pc:docMk/>
            <pc:sldMk cId="4281648486" sldId="584"/>
            <ac:picMk id="10" creationId="{15289FEC-4716-47B6-BEBB-3470198270F1}"/>
          </ac:picMkLst>
        </pc:picChg>
        <pc:picChg chg="mod">
          <ac:chgData name="Ananda Kumar Kinjarapu" userId="284f2c0bfb1750c8" providerId="LiveId" clId="{57D078B3-09EE-43E7-8D36-5CD78158BECB}" dt="2021-06-02T13:46:21.899" v="5876" actId="14826"/>
          <ac:picMkLst>
            <pc:docMk/>
            <pc:sldMk cId="4281648486" sldId="584"/>
            <ac:picMk id="11" creationId="{DB31BE8F-1F05-4271-9335-9B5F1F93B18E}"/>
          </ac:picMkLst>
        </pc:picChg>
      </pc:sldChg>
      <pc:sldMasterChg chg="modSp mod modSldLayout">
        <pc:chgData name="Ananda Kumar Kinjarapu" userId="284f2c0bfb1750c8" providerId="LiveId" clId="{57D078B3-09EE-43E7-8D36-5CD78158BECB}" dt="2021-06-01T05:54:20.852" v="309" actId="166"/>
        <pc:sldMasterMkLst>
          <pc:docMk/>
          <pc:sldMasterMk cId="2895883312" sldId="2147483720"/>
        </pc:sldMasterMkLst>
        <pc:spChg chg="mod ord">
          <ac:chgData name="Ananda Kumar Kinjarapu" userId="284f2c0bfb1750c8" providerId="LiveId" clId="{57D078B3-09EE-43E7-8D36-5CD78158BECB}" dt="2021-06-01T05:54:08.659" v="308" actId="166"/>
          <ac:spMkLst>
            <pc:docMk/>
            <pc:sldMasterMk cId="2895883312" sldId="2147483720"/>
            <ac:spMk id="4" creationId="{263047CB-E94D-482F-BACA-681E96C0EC2F}"/>
          </ac:spMkLst>
        </pc:spChg>
        <pc:spChg chg="mod ord">
          <ac:chgData name="Ananda Kumar Kinjarapu" userId="284f2c0bfb1750c8" providerId="LiveId" clId="{57D078B3-09EE-43E7-8D36-5CD78158BECB}" dt="2021-06-01T05:54:20.852" v="309" actId="166"/>
          <ac:spMkLst>
            <pc:docMk/>
            <pc:sldMasterMk cId="2895883312" sldId="2147483720"/>
            <ac:spMk id="5" creationId="{2CFDA4B5-E797-42FC-8B7A-2294DF24A3D9}"/>
          </ac:spMkLst>
        </pc:spChg>
        <pc:sldLayoutChg chg="modSp mod">
          <pc:chgData name="Ananda Kumar Kinjarapu" userId="284f2c0bfb1750c8" providerId="LiveId" clId="{57D078B3-09EE-43E7-8D36-5CD78158BECB}" dt="2021-06-01T05:43:55.023" v="43" actId="768"/>
          <pc:sldLayoutMkLst>
            <pc:docMk/>
            <pc:sldMasterMk cId="2895883312" sldId="2147483720"/>
            <pc:sldLayoutMk cId="4232205386" sldId="2147483748"/>
          </pc:sldLayoutMkLst>
          <pc:spChg chg="mod">
            <ac:chgData name="Ananda Kumar Kinjarapu" userId="284f2c0bfb1750c8" providerId="LiveId" clId="{57D078B3-09EE-43E7-8D36-5CD78158BECB}" dt="2021-06-01T05:43:55.023" v="43" actId="768"/>
            <ac:spMkLst>
              <pc:docMk/>
              <pc:sldMasterMk cId="2895883312" sldId="2147483720"/>
              <pc:sldLayoutMk cId="4232205386" sldId="2147483748"/>
              <ac:spMk id="4" creationId="{82A61642-BFBA-48AE-A29C-C2AA7386AE95}"/>
            </ac:spMkLst>
          </pc:spChg>
          <pc:spChg chg="mod">
            <ac:chgData name="Ananda Kumar Kinjarapu" userId="284f2c0bfb1750c8" providerId="LiveId" clId="{57D078B3-09EE-43E7-8D36-5CD78158BECB}" dt="2021-06-01T05:43:05.556" v="30" actId="20577"/>
            <ac:spMkLst>
              <pc:docMk/>
              <pc:sldMasterMk cId="2895883312" sldId="2147483720"/>
              <pc:sldLayoutMk cId="4232205386" sldId="2147483748"/>
              <ac:spMk id="5" creationId="{2AD2029B-6646-4DBF-A302-76A513FC64DB}"/>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846BE-51A9-4BA7-9258-ECFAE05E7F40}" type="doc">
      <dgm:prSet loTypeId="urn:microsoft.com/office/officeart/2016/7/layout/LinearArrowProcessNumbered#1" loCatId="process" qsTypeId="urn:microsoft.com/office/officeart/2005/8/quickstyle/simple1" qsCatId="simple" csTypeId="urn:microsoft.com/office/officeart/2005/8/colors/accent1_2" csCatId="accent1" phldr="1"/>
      <dgm:spPr/>
      <dgm:t>
        <a:bodyPr/>
        <a:lstStyle/>
        <a:p>
          <a:endParaRPr lang="en-US"/>
        </a:p>
      </dgm:t>
    </dgm:pt>
    <dgm:pt modelId="{D841507B-447A-43E4-A67A-78917CB1FB25}">
      <dgm:prSet custT="1"/>
      <dgm:spPr/>
      <dgm:t>
        <a:bodyPr/>
        <a:lstStyle/>
        <a:p>
          <a:r>
            <a:rPr lang="en-US" sz="1600" b="0" i="0" u="none" dirty="0"/>
            <a:t>To start a presentation, go to the Slide Show tab, and select From Beginning.</a:t>
          </a:r>
          <a:endParaRPr lang="en-US" sz="1600" dirty="0"/>
        </a:p>
      </dgm:t>
    </dgm:pt>
    <dgm:pt modelId="{09ECAFD9-77B4-411E-A0C6-BD2718D2ED19}" type="parTrans" cxnId="{89F99CCE-DD31-45EB-8368-0C474560C17C}">
      <dgm:prSet/>
      <dgm:spPr/>
      <dgm:t>
        <a:bodyPr/>
        <a:lstStyle/>
        <a:p>
          <a:endParaRPr lang="en-US"/>
        </a:p>
      </dgm:t>
    </dgm:pt>
    <dgm:pt modelId="{8A56963F-9458-4CF1-BA11-F6B59F6693C3}" type="sibTrans" cxnId="{89F99CCE-DD31-45EB-8368-0C474560C17C}">
      <dgm:prSet phldrT="1" phldr="0"/>
      <dgm:spPr/>
      <dgm:t>
        <a:bodyPr/>
        <a:lstStyle/>
        <a:p>
          <a:r>
            <a:rPr lang="en-US" dirty="0"/>
            <a:t>1</a:t>
          </a:r>
        </a:p>
      </dgm:t>
    </dgm:pt>
    <dgm:pt modelId="{AA8D6E5D-2291-4551-826E-2E8CD77EBBCD}">
      <dgm:prSet custT="1"/>
      <dgm:spPr/>
      <dgm:t>
        <a:bodyPr/>
        <a:lstStyle/>
        <a:p>
          <a:r>
            <a:rPr lang="en-US" sz="1600" b="0" i="0" u="none" dirty="0"/>
            <a:t>To display Presenter view, in Slide Show view, on the control bar at the bottom left select the three dots, and then Show Presenter View. </a:t>
          </a:r>
          <a:endParaRPr lang="en-US" sz="1600" dirty="0"/>
        </a:p>
      </dgm:t>
    </dgm:pt>
    <dgm:pt modelId="{8108D565-E010-4B90-8EC9-E6472FDB3D6F}" type="parTrans" cxnId="{55EAF420-E592-4A82-A62F-9D8CCEB249F3}">
      <dgm:prSet/>
      <dgm:spPr/>
      <dgm:t>
        <a:bodyPr/>
        <a:lstStyle/>
        <a:p>
          <a:endParaRPr lang="en-US"/>
        </a:p>
      </dgm:t>
    </dgm:pt>
    <dgm:pt modelId="{6D5F5307-B9A3-4224-A52C-70B5D7E58E7C}" type="sibTrans" cxnId="{55EAF420-E592-4A82-A62F-9D8CCEB249F3}">
      <dgm:prSet phldrT="2" phldr="0"/>
      <dgm:spPr/>
      <dgm:t>
        <a:bodyPr/>
        <a:lstStyle/>
        <a:p>
          <a:r>
            <a:rPr lang="en-US" dirty="0"/>
            <a:t>2</a:t>
          </a:r>
        </a:p>
      </dgm:t>
    </dgm:pt>
    <dgm:pt modelId="{BA0D1191-41B5-4E4E-98CA-BB121638FA27}">
      <dgm:prSet custT="1"/>
      <dgm:spPr/>
      <dgm:t>
        <a:bodyPr/>
        <a:lstStyle/>
        <a:p>
          <a:r>
            <a:rPr lang="en-US" sz="1600" b="0" i="0" u="none" dirty="0"/>
            <a:t>During your presentation, the speaker notes are visible on your monitor, but aren't visible to the audience. </a:t>
          </a:r>
          <a:endParaRPr lang="en-US" sz="1600" dirty="0"/>
        </a:p>
      </dgm:t>
    </dgm:pt>
    <dgm:pt modelId="{BF60A160-E127-4E75-A05F-AE196FFF76E3}" type="parTrans" cxnId="{11BC0A66-4F6B-4022-AC12-122A0951BEB5}">
      <dgm:prSet/>
      <dgm:spPr/>
      <dgm:t>
        <a:bodyPr/>
        <a:lstStyle/>
        <a:p>
          <a:endParaRPr lang="en-US"/>
        </a:p>
      </dgm:t>
    </dgm:pt>
    <dgm:pt modelId="{43A04663-B22C-4CA5-9BCF-3B42D70D691D}" type="sibTrans" cxnId="{11BC0A66-4F6B-4022-AC12-122A0951BEB5}">
      <dgm:prSet phldrT="3" phldr="0"/>
      <dgm:spPr/>
      <dgm:t>
        <a:bodyPr/>
        <a:lstStyle/>
        <a:p>
          <a:r>
            <a:rPr lang="en-US" dirty="0"/>
            <a:t>3</a:t>
          </a:r>
        </a:p>
      </dgm:t>
    </dgm:pt>
    <dgm:pt modelId="{55AD6682-19A1-4F15-920E-E13D92EB312E}">
      <dgm:prSet custT="1"/>
      <dgm:spPr/>
      <dgm:t>
        <a:bodyPr/>
        <a:lstStyle/>
        <a:p>
          <a:r>
            <a:rPr lang="en-US" sz="1600" b="0" i="0" u="none" dirty="0"/>
            <a:t>The Notes pane is a box that appears below each slide. Tap it to add notes. </a:t>
          </a:r>
          <a:endParaRPr lang="en-US" sz="1600" dirty="0"/>
        </a:p>
      </dgm:t>
    </dgm:pt>
    <dgm:pt modelId="{0A1EE536-D200-411C-8FD0-7F23E7109629}" type="parTrans" cxnId="{522DD16F-B30D-40BA-AA70-7667AAFFD0AE}">
      <dgm:prSet/>
      <dgm:spPr/>
      <dgm:t>
        <a:bodyPr/>
        <a:lstStyle/>
        <a:p>
          <a:endParaRPr lang="en-US"/>
        </a:p>
      </dgm:t>
    </dgm:pt>
    <dgm:pt modelId="{6DA0DC7B-EEAC-48D5-8C2F-256705FA5618}" type="sibTrans" cxnId="{522DD16F-B30D-40BA-AA70-7667AAFFD0AE}">
      <dgm:prSet phldrT="4" phldr="0"/>
      <dgm:spPr/>
      <dgm:t>
        <a:bodyPr/>
        <a:lstStyle/>
        <a:p>
          <a:r>
            <a:rPr lang="en-US" dirty="0"/>
            <a:t>4</a:t>
          </a:r>
        </a:p>
      </dgm:t>
    </dgm:pt>
    <dgm:pt modelId="{1F20ABF3-642B-4EA2-9497-67153B1D953A}">
      <dgm:prSet custT="1"/>
      <dgm:spPr/>
      <dgm:t>
        <a:bodyPr/>
        <a:lstStyle/>
        <a:p>
          <a:r>
            <a:rPr lang="en-US" sz="1600" b="0" i="0" u="none" dirty="0"/>
            <a:t>If you don’t see the Notes pane or it is completely minimized, click Notes on the task bar across the bottom of the PowerPoint window. </a:t>
          </a:r>
          <a:endParaRPr lang="en-US" sz="1600" dirty="0"/>
        </a:p>
      </dgm:t>
    </dgm:pt>
    <dgm:pt modelId="{FE5BB2D4-8C6C-4733-A4F4-BB908B5819C2}" type="parTrans" cxnId="{EF2C8C7A-25B0-4A45-86CA-AD1B06A26E26}">
      <dgm:prSet/>
      <dgm:spPr/>
      <dgm:t>
        <a:bodyPr/>
        <a:lstStyle/>
        <a:p>
          <a:endParaRPr lang="en-US"/>
        </a:p>
      </dgm:t>
    </dgm:pt>
    <dgm:pt modelId="{AC6DD392-D3D9-41A4-B130-4C271E107B19}" type="sibTrans" cxnId="{EF2C8C7A-25B0-4A45-86CA-AD1B06A26E26}">
      <dgm:prSet phldrT="5" phldr="0"/>
      <dgm:spPr/>
      <dgm:t>
        <a:bodyPr/>
        <a:lstStyle/>
        <a:p>
          <a:r>
            <a:rPr lang="en-US" dirty="0"/>
            <a:t>5</a:t>
          </a:r>
        </a:p>
      </dgm:t>
    </dgm:pt>
    <dgm:pt modelId="{D9938462-A694-4D2B-BC8A-98DD7FFDFAAA}" type="pres">
      <dgm:prSet presAssocID="{98A846BE-51A9-4BA7-9258-ECFAE05E7F40}" presName="linearFlow" presStyleCnt="0">
        <dgm:presLayoutVars>
          <dgm:dir/>
          <dgm:animLvl val="lvl"/>
          <dgm:resizeHandles val="exact"/>
        </dgm:presLayoutVars>
      </dgm:prSet>
      <dgm:spPr/>
    </dgm:pt>
    <dgm:pt modelId="{94FFE4A3-717E-4FA2-B81F-868DE997CB51}" type="pres">
      <dgm:prSet presAssocID="{D841507B-447A-43E4-A67A-78917CB1FB25}" presName="compositeNode" presStyleCnt="0"/>
      <dgm:spPr/>
    </dgm:pt>
    <dgm:pt modelId="{2FD2706E-63BB-4C73-BE4B-EA498188D5A7}" type="pres">
      <dgm:prSet presAssocID="{D841507B-447A-43E4-A67A-78917CB1FB25}" presName="parTx" presStyleLbl="node1" presStyleIdx="0" presStyleCnt="0">
        <dgm:presLayoutVars>
          <dgm:chMax val="0"/>
          <dgm:chPref val="0"/>
          <dgm:bulletEnabled val="1"/>
        </dgm:presLayoutVars>
      </dgm:prSet>
      <dgm:spPr/>
    </dgm:pt>
    <dgm:pt modelId="{E04F5057-2705-42CE-BB13-967212824C65}" type="pres">
      <dgm:prSet presAssocID="{D841507B-447A-43E4-A67A-78917CB1FB25}" presName="parSh" presStyleCnt="0"/>
      <dgm:spPr/>
    </dgm:pt>
    <dgm:pt modelId="{F5142449-10A1-4278-B96C-C4ABAB189E46}" type="pres">
      <dgm:prSet presAssocID="{D841507B-447A-43E4-A67A-78917CB1FB25}" presName="lineNode" presStyleLbl="alignAccFollowNode1" presStyleIdx="0" presStyleCnt="15"/>
      <dgm:spPr/>
    </dgm:pt>
    <dgm:pt modelId="{CB784251-3D1A-453A-AC20-F2E87A36EEF3}" type="pres">
      <dgm:prSet presAssocID="{D841507B-447A-43E4-A67A-78917CB1FB25}" presName="lineArrowNode" presStyleLbl="alignAccFollowNode1" presStyleIdx="1" presStyleCnt="15"/>
      <dgm:spPr/>
    </dgm:pt>
    <dgm:pt modelId="{7D680E2B-37E7-47C5-9407-98DE51395E71}" type="pres">
      <dgm:prSet presAssocID="{8A56963F-9458-4CF1-BA11-F6B59F6693C3}" presName="sibTransNodeCircle" presStyleLbl="alignNode1" presStyleIdx="0" presStyleCnt="5">
        <dgm:presLayoutVars>
          <dgm:chMax val="0"/>
          <dgm:bulletEnabled/>
        </dgm:presLayoutVars>
      </dgm:prSet>
      <dgm:spPr/>
    </dgm:pt>
    <dgm:pt modelId="{46F5A849-A405-4ECF-B3E1-1F0C28282973}" type="pres">
      <dgm:prSet presAssocID="{8A56963F-9458-4CF1-BA11-F6B59F6693C3}" presName="spacerBetweenCircleAndCallout" presStyleCnt="0">
        <dgm:presLayoutVars/>
      </dgm:prSet>
      <dgm:spPr/>
    </dgm:pt>
    <dgm:pt modelId="{2D736B05-B42D-46EA-852B-C2BFDDD5591E}" type="pres">
      <dgm:prSet presAssocID="{D841507B-447A-43E4-A67A-78917CB1FB25}" presName="nodeText" presStyleLbl="alignAccFollowNode1" presStyleIdx="2" presStyleCnt="15">
        <dgm:presLayoutVars>
          <dgm:bulletEnabled val="1"/>
        </dgm:presLayoutVars>
      </dgm:prSet>
      <dgm:spPr/>
    </dgm:pt>
    <dgm:pt modelId="{EC099AD6-5E45-4621-B76A-90EC2958EE47}" type="pres">
      <dgm:prSet presAssocID="{8A56963F-9458-4CF1-BA11-F6B59F6693C3}" presName="sibTransComposite" presStyleCnt="0"/>
      <dgm:spPr/>
    </dgm:pt>
    <dgm:pt modelId="{96C906A6-4FF4-454D-9D77-308711C77F14}" type="pres">
      <dgm:prSet presAssocID="{AA8D6E5D-2291-4551-826E-2E8CD77EBBCD}" presName="compositeNode" presStyleCnt="0"/>
      <dgm:spPr/>
    </dgm:pt>
    <dgm:pt modelId="{B9B0B242-87C5-42E1-A677-9D146A6D3C47}" type="pres">
      <dgm:prSet presAssocID="{AA8D6E5D-2291-4551-826E-2E8CD77EBBCD}" presName="parTx" presStyleLbl="node1" presStyleIdx="0" presStyleCnt="0">
        <dgm:presLayoutVars>
          <dgm:chMax val="0"/>
          <dgm:chPref val="0"/>
          <dgm:bulletEnabled val="1"/>
        </dgm:presLayoutVars>
      </dgm:prSet>
      <dgm:spPr/>
    </dgm:pt>
    <dgm:pt modelId="{7543640C-A0F3-4583-A402-6BC392A285F8}" type="pres">
      <dgm:prSet presAssocID="{AA8D6E5D-2291-4551-826E-2E8CD77EBBCD}" presName="parSh" presStyleCnt="0"/>
      <dgm:spPr/>
    </dgm:pt>
    <dgm:pt modelId="{69403660-B91F-4F31-9188-E4F56CDF83C4}" type="pres">
      <dgm:prSet presAssocID="{AA8D6E5D-2291-4551-826E-2E8CD77EBBCD}" presName="lineNode" presStyleLbl="alignAccFollowNode1" presStyleIdx="3" presStyleCnt="15"/>
      <dgm:spPr/>
    </dgm:pt>
    <dgm:pt modelId="{443C13A9-1FDD-4FC4-A337-CF907FF0D233}" type="pres">
      <dgm:prSet presAssocID="{AA8D6E5D-2291-4551-826E-2E8CD77EBBCD}" presName="lineArrowNode" presStyleLbl="alignAccFollowNode1" presStyleIdx="4" presStyleCnt="15"/>
      <dgm:spPr/>
    </dgm:pt>
    <dgm:pt modelId="{2E0F8023-7BBB-4718-BC8F-AC65EE454DC6}" type="pres">
      <dgm:prSet presAssocID="{6D5F5307-B9A3-4224-A52C-70B5D7E58E7C}" presName="sibTransNodeCircle" presStyleLbl="alignNode1" presStyleIdx="1" presStyleCnt="5">
        <dgm:presLayoutVars>
          <dgm:chMax val="0"/>
          <dgm:bulletEnabled/>
        </dgm:presLayoutVars>
      </dgm:prSet>
      <dgm:spPr/>
    </dgm:pt>
    <dgm:pt modelId="{5704A3ED-FA26-4408-8C85-B51BD14774E8}" type="pres">
      <dgm:prSet presAssocID="{6D5F5307-B9A3-4224-A52C-70B5D7E58E7C}" presName="spacerBetweenCircleAndCallout" presStyleCnt="0">
        <dgm:presLayoutVars/>
      </dgm:prSet>
      <dgm:spPr/>
    </dgm:pt>
    <dgm:pt modelId="{C988C04E-40E3-4D68-BF18-66EFFEEF4EB2}" type="pres">
      <dgm:prSet presAssocID="{AA8D6E5D-2291-4551-826E-2E8CD77EBBCD}" presName="nodeText" presStyleLbl="alignAccFollowNode1" presStyleIdx="5" presStyleCnt="15">
        <dgm:presLayoutVars>
          <dgm:bulletEnabled val="1"/>
        </dgm:presLayoutVars>
      </dgm:prSet>
      <dgm:spPr/>
    </dgm:pt>
    <dgm:pt modelId="{B6BBB860-34CE-4234-8D3B-BDBD461D22B0}" type="pres">
      <dgm:prSet presAssocID="{6D5F5307-B9A3-4224-A52C-70B5D7E58E7C}" presName="sibTransComposite" presStyleCnt="0"/>
      <dgm:spPr/>
    </dgm:pt>
    <dgm:pt modelId="{95226D6D-DC9D-43A5-AC93-827EFF228E2A}" type="pres">
      <dgm:prSet presAssocID="{BA0D1191-41B5-4E4E-98CA-BB121638FA27}" presName="compositeNode" presStyleCnt="0"/>
      <dgm:spPr/>
    </dgm:pt>
    <dgm:pt modelId="{E45CD75C-64D3-49E1-90AB-5C892F1B60BB}" type="pres">
      <dgm:prSet presAssocID="{BA0D1191-41B5-4E4E-98CA-BB121638FA27}" presName="parTx" presStyleLbl="node1" presStyleIdx="0" presStyleCnt="0">
        <dgm:presLayoutVars>
          <dgm:chMax val="0"/>
          <dgm:chPref val="0"/>
          <dgm:bulletEnabled val="1"/>
        </dgm:presLayoutVars>
      </dgm:prSet>
      <dgm:spPr/>
    </dgm:pt>
    <dgm:pt modelId="{FEA17D8B-7307-4AC1-BA3A-35C631CF2D8B}" type="pres">
      <dgm:prSet presAssocID="{BA0D1191-41B5-4E4E-98CA-BB121638FA27}" presName="parSh" presStyleCnt="0"/>
      <dgm:spPr/>
    </dgm:pt>
    <dgm:pt modelId="{E6547311-AF0E-4FCF-BDD0-47989B866E24}" type="pres">
      <dgm:prSet presAssocID="{BA0D1191-41B5-4E4E-98CA-BB121638FA27}" presName="lineNode" presStyleLbl="alignAccFollowNode1" presStyleIdx="6" presStyleCnt="15"/>
      <dgm:spPr/>
    </dgm:pt>
    <dgm:pt modelId="{AE6DFE2B-B7F2-4F30-B659-B552E321FADD}" type="pres">
      <dgm:prSet presAssocID="{BA0D1191-41B5-4E4E-98CA-BB121638FA27}" presName="lineArrowNode" presStyleLbl="alignAccFollowNode1" presStyleIdx="7" presStyleCnt="15"/>
      <dgm:spPr/>
    </dgm:pt>
    <dgm:pt modelId="{5245C8DA-1E76-407A-B430-701BCCF29F00}" type="pres">
      <dgm:prSet presAssocID="{43A04663-B22C-4CA5-9BCF-3B42D70D691D}" presName="sibTransNodeCircle" presStyleLbl="alignNode1" presStyleIdx="2" presStyleCnt="5">
        <dgm:presLayoutVars>
          <dgm:chMax val="0"/>
          <dgm:bulletEnabled/>
        </dgm:presLayoutVars>
      </dgm:prSet>
      <dgm:spPr/>
    </dgm:pt>
    <dgm:pt modelId="{8D76F590-811B-447B-8CED-7534489F45EC}" type="pres">
      <dgm:prSet presAssocID="{43A04663-B22C-4CA5-9BCF-3B42D70D691D}" presName="spacerBetweenCircleAndCallout" presStyleCnt="0">
        <dgm:presLayoutVars/>
      </dgm:prSet>
      <dgm:spPr/>
    </dgm:pt>
    <dgm:pt modelId="{D997FB1E-CF8D-4F5C-9E93-059F85035C01}" type="pres">
      <dgm:prSet presAssocID="{BA0D1191-41B5-4E4E-98CA-BB121638FA27}" presName="nodeText" presStyleLbl="alignAccFollowNode1" presStyleIdx="8" presStyleCnt="15">
        <dgm:presLayoutVars>
          <dgm:bulletEnabled val="1"/>
        </dgm:presLayoutVars>
      </dgm:prSet>
      <dgm:spPr/>
    </dgm:pt>
    <dgm:pt modelId="{5BD921B9-FF63-486B-BBF5-5535F2AA32B5}" type="pres">
      <dgm:prSet presAssocID="{43A04663-B22C-4CA5-9BCF-3B42D70D691D}" presName="sibTransComposite" presStyleCnt="0"/>
      <dgm:spPr/>
    </dgm:pt>
    <dgm:pt modelId="{F093D1EA-1E4B-4611-A553-45F589D6189E}" type="pres">
      <dgm:prSet presAssocID="{55AD6682-19A1-4F15-920E-E13D92EB312E}" presName="compositeNode" presStyleCnt="0"/>
      <dgm:spPr/>
    </dgm:pt>
    <dgm:pt modelId="{200EAA04-D9FF-4E34-8629-9FF0013CAD96}" type="pres">
      <dgm:prSet presAssocID="{55AD6682-19A1-4F15-920E-E13D92EB312E}" presName="parTx" presStyleLbl="node1" presStyleIdx="0" presStyleCnt="0">
        <dgm:presLayoutVars>
          <dgm:chMax val="0"/>
          <dgm:chPref val="0"/>
          <dgm:bulletEnabled val="1"/>
        </dgm:presLayoutVars>
      </dgm:prSet>
      <dgm:spPr/>
    </dgm:pt>
    <dgm:pt modelId="{311144D1-3BA2-4573-AB3C-C1D2F0AEE5A2}" type="pres">
      <dgm:prSet presAssocID="{55AD6682-19A1-4F15-920E-E13D92EB312E}" presName="parSh" presStyleCnt="0"/>
      <dgm:spPr/>
    </dgm:pt>
    <dgm:pt modelId="{B301E9C0-66A8-4889-AB14-A827A90B7730}" type="pres">
      <dgm:prSet presAssocID="{55AD6682-19A1-4F15-920E-E13D92EB312E}" presName="lineNode" presStyleLbl="alignAccFollowNode1" presStyleIdx="9" presStyleCnt="15"/>
      <dgm:spPr/>
    </dgm:pt>
    <dgm:pt modelId="{C520B667-F0A6-4456-B459-83C4807E6047}" type="pres">
      <dgm:prSet presAssocID="{55AD6682-19A1-4F15-920E-E13D92EB312E}" presName="lineArrowNode" presStyleLbl="alignAccFollowNode1" presStyleIdx="10" presStyleCnt="15"/>
      <dgm:spPr/>
    </dgm:pt>
    <dgm:pt modelId="{ADD1CCE4-82A5-468F-8BC5-15D0185DBB4E}" type="pres">
      <dgm:prSet presAssocID="{6DA0DC7B-EEAC-48D5-8C2F-256705FA5618}" presName="sibTransNodeCircle" presStyleLbl="alignNode1" presStyleIdx="3" presStyleCnt="5">
        <dgm:presLayoutVars>
          <dgm:chMax val="0"/>
          <dgm:bulletEnabled/>
        </dgm:presLayoutVars>
      </dgm:prSet>
      <dgm:spPr/>
    </dgm:pt>
    <dgm:pt modelId="{C251040B-EE34-45B4-9F5D-BC733169E090}" type="pres">
      <dgm:prSet presAssocID="{6DA0DC7B-EEAC-48D5-8C2F-256705FA5618}" presName="spacerBetweenCircleAndCallout" presStyleCnt="0">
        <dgm:presLayoutVars/>
      </dgm:prSet>
      <dgm:spPr/>
    </dgm:pt>
    <dgm:pt modelId="{12E9BEA5-B7F5-4B40-9B17-6A733AF73901}" type="pres">
      <dgm:prSet presAssocID="{55AD6682-19A1-4F15-920E-E13D92EB312E}" presName="nodeText" presStyleLbl="alignAccFollowNode1" presStyleIdx="11" presStyleCnt="15">
        <dgm:presLayoutVars>
          <dgm:bulletEnabled val="1"/>
        </dgm:presLayoutVars>
      </dgm:prSet>
      <dgm:spPr/>
    </dgm:pt>
    <dgm:pt modelId="{35E6EF17-E484-4B06-BD04-1114BDD6AE49}" type="pres">
      <dgm:prSet presAssocID="{6DA0DC7B-EEAC-48D5-8C2F-256705FA5618}" presName="sibTransComposite" presStyleCnt="0"/>
      <dgm:spPr/>
    </dgm:pt>
    <dgm:pt modelId="{F191E6AC-D335-43FD-9BCC-B6410C726B8A}" type="pres">
      <dgm:prSet presAssocID="{1F20ABF3-642B-4EA2-9497-67153B1D953A}" presName="compositeNode" presStyleCnt="0"/>
      <dgm:spPr/>
    </dgm:pt>
    <dgm:pt modelId="{691B272D-AEC8-430E-936D-2AB0A64D72AE}" type="pres">
      <dgm:prSet presAssocID="{1F20ABF3-642B-4EA2-9497-67153B1D953A}" presName="parTx" presStyleLbl="node1" presStyleIdx="0" presStyleCnt="0">
        <dgm:presLayoutVars>
          <dgm:chMax val="0"/>
          <dgm:chPref val="0"/>
          <dgm:bulletEnabled val="1"/>
        </dgm:presLayoutVars>
      </dgm:prSet>
      <dgm:spPr/>
    </dgm:pt>
    <dgm:pt modelId="{00E7883D-13E0-419A-8CB6-169DF9386E10}" type="pres">
      <dgm:prSet presAssocID="{1F20ABF3-642B-4EA2-9497-67153B1D953A}" presName="parSh" presStyleCnt="0"/>
      <dgm:spPr/>
    </dgm:pt>
    <dgm:pt modelId="{98FC13F5-E633-4E1D-AC5F-6F956633F8CC}" type="pres">
      <dgm:prSet presAssocID="{1F20ABF3-642B-4EA2-9497-67153B1D953A}" presName="lineNode" presStyleLbl="alignAccFollowNode1" presStyleIdx="12" presStyleCnt="15"/>
      <dgm:spPr/>
    </dgm:pt>
    <dgm:pt modelId="{852C83FD-BB6A-41CB-BDAC-26661C8025B8}" type="pres">
      <dgm:prSet presAssocID="{1F20ABF3-642B-4EA2-9497-67153B1D953A}" presName="lineArrowNode" presStyleLbl="alignAccFollowNode1" presStyleIdx="13" presStyleCnt="15"/>
      <dgm:spPr/>
    </dgm:pt>
    <dgm:pt modelId="{A40815D7-3BD6-44D4-A32A-A6FD819154DF}" type="pres">
      <dgm:prSet presAssocID="{AC6DD392-D3D9-41A4-B130-4C271E107B19}" presName="sibTransNodeCircle" presStyleLbl="alignNode1" presStyleIdx="4" presStyleCnt="5">
        <dgm:presLayoutVars>
          <dgm:chMax val="0"/>
          <dgm:bulletEnabled/>
        </dgm:presLayoutVars>
      </dgm:prSet>
      <dgm:spPr/>
    </dgm:pt>
    <dgm:pt modelId="{13747DFA-6414-464B-A499-B8238DDAD9A2}" type="pres">
      <dgm:prSet presAssocID="{AC6DD392-D3D9-41A4-B130-4C271E107B19}" presName="spacerBetweenCircleAndCallout" presStyleCnt="0">
        <dgm:presLayoutVars/>
      </dgm:prSet>
      <dgm:spPr/>
    </dgm:pt>
    <dgm:pt modelId="{B116FA97-1FAE-40A9-8C85-DB8F4C91EF7C}" type="pres">
      <dgm:prSet presAssocID="{1F20ABF3-642B-4EA2-9497-67153B1D953A}" presName="nodeText" presStyleLbl="alignAccFollowNode1" presStyleIdx="14" presStyleCnt="15">
        <dgm:presLayoutVars>
          <dgm:bulletEnabled val="1"/>
        </dgm:presLayoutVars>
      </dgm:prSet>
      <dgm:spPr/>
    </dgm:pt>
  </dgm:ptLst>
  <dgm:cxnLst>
    <dgm:cxn modelId="{453ABD19-ABD6-4290-AB1B-484D843A7A6C}" type="presOf" srcId="{8A56963F-9458-4CF1-BA11-F6B59F6693C3}" destId="{7D680E2B-37E7-47C5-9407-98DE51395E71}" srcOrd="0" destOrd="0" presId="urn:microsoft.com/office/officeart/2016/7/layout/LinearArrowProcessNumbered#1"/>
    <dgm:cxn modelId="{55EAF420-E592-4A82-A62F-9D8CCEB249F3}" srcId="{98A846BE-51A9-4BA7-9258-ECFAE05E7F40}" destId="{AA8D6E5D-2291-4551-826E-2E8CD77EBBCD}" srcOrd="1" destOrd="0" parTransId="{8108D565-E010-4B90-8EC9-E6472FDB3D6F}" sibTransId="{6D5F5307-B9A3-4224-A52C-70B5D7E58E7C}"/>
    <dgm:cxn modelId="{221DED21-AA14-474F-9176-EC85D4CE7737}" type="presOf" srcId="{BA0D1191-41B5-4E4E-98CA-BB121638FA27}" destId="{D997FB1E-CF8D-4F5C-9E93-059F85035C01}" srcOrd="0" destOrd="0" presId="urn:microsoft.com/office/officeart/2016/7/layout/LinearArrowProcessNumbered#1"/>
    <dgm:cxn modelId="{11BC0A66-4F6B-4022-AC12-122A0951BEB5}" srcId="{98A846BE-51A9-4BA7-9258-ECFAE05E7F40}" destId="{BA0D1191-41B5-4E4E-98CA-BB121638FA27}" srcOrd="2" destOrd="0" parTransId="{BF60A160-E127-4E75-A05F-AE196FFF76E3}" sibTransId="{43A04663-B22C-4CA5-9BCF-3B42D70D691D}"/>
    <dgm:cxn modelId="{577E866F-4BE4-4BDE-AEC2-040AA5E25698}" type="presOf" srcId="{6DA0DC7B-EEAC-48D5-8C2F-256705FA5618}" destId="{ADD1CCE4-82A5-468F-8BC5-15D0185DBB4E}" srcOrd="0" destOrd="0" presId="urn:microsoft.com/office/officeart/2016/7/layout/LinearArrowProcessNumbered#1"/>
    <dgm:cxn modelId="{522DD16F-B30D-40BA-AA70-7667AAFFD0AE}" srcId="{98A846BE-51A9-4BA7-9258-ECFAE05E7F40}" destId="{55AD6682-19A1-4F15-920E-E13D92EB312E}" srcOrd="3" destOrd="0" parTransId="{0A1EE536-D200-411C-8FD0-7F23E7109629}" sibTransId="{6DA0DC7B-EEAC-48D5-8C2F-256705FA5618}"/>
    <dgm:cxn modelId="{0AC2E275-95C9-495E-A18A-CFCEF45E0CE7}" type="presOf" srcId="{98A846BE-51A9-4BA7-9258-ECFAE05E7F40}" destId="{D9938462-A694-4D2B-BC8A-98DD7FFDFAAA}" srcOrd="0" destOrd="0" presId="urn:microsoft.com/office/officeart/2016/7/layout/LinearArrowProcessNumbered#1"/>
    <dgm:cxn modelId="{75DB4C7A-8DE2-404A-A47B-1B56C8C511A5}" type="presOf" srcId="{43A04663-B22C-4CA5-9BCF-3B42D70D691D}" destId="{5245C8DA-1E76-407A-B430-701BCCF29F00}" srcOrd="0" destOrd="0" presId="urn:microsoft.com/office/officeart/2016/7/layout/LinearArrowProcessNumbered#1"/>
    <dgm:cxn modelId="{EF2C8C7A-25B0-4A45-86CA-AD1B06A26E26}" srcId="{98A846BE-51A9-4BA7-9258-ECFAE05E7F40}" destId="{1F20ABF3-642B-4EA2-9497-67153B1D953A}" srcOrd="4" destOrd="0" parTransId="{FE5BB2D4-8C6C-4733-A4F4-BB908B5819C2}" sibTransId="{AC6DD392-D3D9-41A4-B130-4C271E107B19}"/>
    <dgm:cxn modelId="{D122D99E-A9DF-4DC6-A122-FBB00FD45699}" type="presOf" srcId="{1F20ABF3-642B-4EA2-9497-67153B1D953A}" destId="{B116FA97-1FAE-40A9-8C85-DB8F4C91EF7C}" srcOrd="0" destOrd="0" presId="urn:microsoft.com/office/officeart/2016/7/layout/LinearArrowProcessNumbered#1"/>
    <dgm:cxn modelId="{B440F4A5-682F-4A55-BEA7-C899D1ED6BA2}" type="presOf" srcId="{AC6DD392-D3D9-41A4-B130-4C271E107B19}" destId="{A40815D7-3BD6-44D4-A32A-A6FD819154DF}" srcOrd="0" destOrd="0" presId="urn:microsoft.com/office/officeart/2016/7/layout/LinearArrowProcessNumbered#1"/>
    <dgm:cxn modelId="{F1F6B3C2-F9DA-43B0-A5BE-5F333F9A6E1C}" type="presOf" srcId="{AA8D6E5D-2291-4551-826E-2E8CD77EBBCD}" destId="{C988C04E-40E3-4D68-BF18-66EFFEEF4EB2}" srcOrd="0" destOrd="0" presId="urn:microsoft.com/office/officeart/2016/7/layout/LinearArrowProcessNumbered#1"/>
    <dgm:cxn modelId="{328AC9C4-1162-4C74-A205-A907215CB039}" type="presOf" srcId="{55AD6682-19A1-4F15-920E-E13D92EB312E}" destId="{12E9BEA5-B7F5-4B40-9B17-6A733AF73901}" srcOrd="0" destOrd="0" presId="urn:microsoft.com/office/officeart/2016/7/layout/LinearArrowProcessNumbered#1"/>
    <dgm:cxn modelId="{89F99CCE-DD31-45EB-8368-0C474560C17C}" srcId="{98A846BE-51A9-4BA7-9258-ECFAE05E7F40}" destId="{D841507B-447A-43E4-A67A-78917CB1FB25}" srcOrd="0" destOrd="0" parTransId="{09ECAFD9-77B4-411E-A0C6-BD2718D2ED19}" sibTransId="{8A56963F-9458-4CF1-BA11-F6B59F6693C3}"/>
    <dgm:cxn modelId="{27C8DFCE-2304-4C98-B7A0-B706F45D0B6E}" type="presOf" srcId="{6D5F5307-B9A3-4224-A52C-70B5D7E58E7C}" destId="{2E0F8023-7BBB-4718-BC8F-AC65EE454DC6}" srcOrd="0" destOrd="0" presId="urn:microsoft.com/office/officeart/2016/7/layout/LinearArrowProcessNumbered#1"/>
    <dgm:cxn modelId="{A8FDC7DF-7E80-4503-A147-24ECEA22651E}" type="presOf" srcId="{D841507B-447A-43E4-A67A-78917CB1FB25}" destId="{2D736B05-B42D-46EA-852B-C2BFDDD5591E}" srcOrd="0" destOrd="0" presId="urn:microsoft.com/office/officeart/2016/7/layout/LinearArrowProcessNumbered#1"/>
    <dgm:cxn modelId="{764236C7-84CC-44DA-9A09-B82BA5B7E414}" type="presParOf" srcId="{D9938462-A694-4D2B-BC8A-98DD7FFDFAAA}" destId="{94FFE4A3-717E-4FA2-B81F-868DE997CB51}" srcOrd="0" destOrd="0" presId="urn:microsoft.com/office/officeart/2016/7/layout/LinearArrowProcessNumbered#1"/>
    <dgm:cxn modelId="{F916C50C-A09B-41FD-969A-375D9BC0342F}" type="presParOf" srcId="{94FFE4A3-717E-4FA2-B81F-868DE997CB51}" destId="{2FD2706E-63BB-4C73-BE4B-EA498188D5A7}" srcOrd="0" destOrd="0" presId="urn:microsoft.com/office/officeart/2016/7/layout/LinearArrowProcessNumbered#1"/>
    <dgm:cxn modelId="{4FEA4360-7CC6-41C6-B0E8-45DD99A59659}" type="presParOf" srcId="{94FFE4A3-717E-4FA2-B81F-868DE997CB51}" destId="{E04F5057-2705-42CE-BB13-967212824C65}" srcOrd="1" destOrd="0" presId="urn:microsoft.com/office/officeart/2016/7/layout/LinearArrowProcessNumbered#1"/>
    <dgm:cxn modelId="{3785FDEA-2E5D-4CB9-804F-071F34D09885}" type="presParOf" srcId="{E04F5057-2705-42CE-BB13-967212824C65}" destId="{F5142449-10A1-4278-B96C-C4ABAB189E46}" srcOrd="0" destOrd="0" presId="urn:microsoft.com/office/officeart/2016/7/layout/LinearArrowProcessNumbered#1"/>
    <dgm:cxn modelId="{201C060B-EB05-49B6-B9E5-E0ECA79D5322}" type="presParOf" srcId="{E04F5057-2705-42CE-BB13-967212824C65}" destId="{CB784251-3D1A-453A-AC20-F2E87A36EEF3}" srcOrd="1" destOrd="0" presId="urn:microsoft.com/office/officeart/2016/7/layout/LinearArrowProcessNumbered#1"/>
    <dgm:cxn modelId="{C8F1DE05-DA32-481E-B6BF-3C493CE123B8}" type="presParOf" srcId="{E04F5057-2705-42CE-BB13-967212824C65}" destId="{7D680E2B-37E7-47C5-9407-98DE51395E71}" srcOrd="2" destOrd="0" presId="urn:microsoft.com/office/officeart/2016/7/layout/LinearArrowProcessNumbered#1"/>
    <dgm:cxn modelId="{9378AD9A-10AD-44DC-B8CB-510834A948A0}" type="presParOf" srcId="{E04F5057-2705-42CE-BB13-967212824C65}" destId="{46F5A849-A405-4ECF-B3E1-1F0C28282973}" srcOrd="3" destOrd="0" presId="urn:microsoft.com/office/officeart/2016/7/layout/LinearArrowProcessNumbered#1"/>
    <dgm:cxn modelId="{414E0DBA-FA78-4F7C-A441-DBFD3F1AE47F}" type="presParOf" srcId="{94FFE4A3-717E-4FA2-B81F-868DE997CB51}" destId="{2D736B05-B42D-46EA-852B-C2BFDDD5591E}" srcOrd="2" destOrd="0" presId="urn:microsoft.com/office/officeart/2016/7/layout/LinearArrowProcessNumbered#1"/>
    <dgm:cxn modelId="{F8546444-D1E7-4F48-B60D-651E245F32E4}" type="presParOf" srcId="{D9938462-A694-4D2B-BC8A-98DD7FFDFAAA}" destId="{EC099AD6-5E45-4621-B76A-90EC2958EE47}" srcOrd="1" destOrd="0" presId="urn:microsoft.com/office/officeart/2016/7/layout/LinearArrowProcessNumbered#1"/>
    <dgm:cxn modelId="{F0E3289E-0E27-4001-B4DD-8827C584BE72}" type="presParOf" srcId="{D9938462-A694-4D2B-BC8A-98DD7FFDFAAA}" destId="{96C906A6-4FF4-454D-9D77-308711C77F14}" srcOrd="2" destOrd="0" presId="urn:microsoft.com/office/officeart/2016/7/layout/LinearArrowProcessNumbered#1"/>
    <dgm:cxn modelId="{59CE4EE5-345B-42AC-B4D8-B0CB07F65381}" type="presParOf" srcId="{96C906A6-4FF4-454D-9D77-308711C77F14}" destId="{B9B0B242-87C5-42E1-A677-9D146A6D3C47}" srcOrd="0" destOrd="0" presId="urn:microsoft.com/office/officeart/2016/7/layout/LinearArrowProcessNumbered#1"/>
    <dgm:cxn modelId="{879FF597-6A4B-4AF2-BD78-58ABD5FD75F8}" type="presParOf" srcId="{96C906A6-4FF4-454D-9D77-308711C77F14}" destId="{7543640C-A0F3-4583-A402-6BC392A285F8}" srcOrd="1" destOrd="0" presId="urn:microsoft.com/office/officeart/2016/7/layout/LinearArrowProcessNumbered#1"/>
    <dgm:cxn modelId="{630AB59B-6B05-4C33-B38F-2F80DFE79009}" type="presParOf" srcId="{7543640C-A0F3-4583-A402-6BC392A285F8}" destId="{69403660-B91F-4F31-9188-E4F56CDF83C4}" srcOrd="0" destOrd="0" presId="urn:microsoft.com/office/officeart/2016/7/layout/LinearArrowProcessNumbered#1"/>
    <dgm:cxn modelId="{1C497F94-84D0-4653-B890-5F666F26F0B0}" type="presParOf" srcId="{7543640C-A0F3-4583-A402-6BC392A285F8}" destId="{443C13A9-1FDD-4FC4-A337-CF907FF0D233}" srcOrd="1" destOrd="0" presId="urn:microsoft.com/office/officeart/2016/7/layout/LinearArrowProcessNumbered#1"/>
    <dgm:cxn modelId="{BEE59EE8-88C8-47CC-AA5E-C5CDDFA825BB}" type="presParOf" srcId="{7543640C-A0F3-4583-A402-6BC392A285F8}" destId="{2E0F8023-7BBB-4718-BC8F-AC65EE454DC6}" srcOrd="2" destOrd="0" presId="urn:microsoft.com/office/officeart/2016/7/layout/LinearArrowProcessNumbered#1"/>
    <dgm:cxn modelId="{72395719-C39D-4CFF-A91E-5EDBE7E8EE92}" type="presParOf" srcId="{7543640C-A0F3-4583-A402-6BC392A285F8}" destId="{5704A3ED-FA26-4408-8C85-B51BD14774E8}" srcOrd="3" destOrd="0" presId="urn:microsoft.com/office/officeart/2016/7/layout/LinearArrowProcessNumbered#1"/>
    <dgm:cxn modelId="{082B38AE-05D0-4A0F-8F99-820978A25641}" type="presParOf" srcId="{96C906A6-4FF4-454D-9D77-308711C77F14}" destId="{C988C04E-40E3-4D68-BF18-66EFFEEF4EB2}" srcOrd="2" destOrd="0" presId="urn:microsoft.com/office/officeart/2016/7/layout/LinearArrowProcessNumbered#1"/>
    <dgm:cxn modelId="{ADBDEF19-B637-4A7D-A041-661B34B6DAC3}" type="presParOf" srcId="{D9938462-A694-4D2B-BC8A-98DD7FFDFAAA}" destId="{B6BBB860-34CE-4234-8D3B-BDBD461D22B0}" srcOrd="3" destOrd="0" presId="urn:microsoft.com/office/officeart/2016/7/layout/LinearArrowProcessNumbered#1"/>
    <dgm:cxn modelId="{8F447F70-04A1-4BC9-AA30-09B985C0A12B}" type="presParOf" srcId="{D9938462-A694-4D2B-BC8A-98DD7FFDFAAA}" destId="{95226D6D-DC9D-43A5-AC93-827EFF228E2A}" srcOrd="4" destOrd="0" presId="urn:microsoft.com/office/officeart/2016/7/layout/LinearArrowProcessNumbered#1"/>
    <dgm:cxn modelId="{DA77B396-D37F-4BEE-A2BF-6DC1A169F3AD}" type="presParOf" srcId="{95226D6D-DC9D-43A5-AC93-827EFF228E2A}" destId="{E45CD75C-64D3-49E1-90AB-5C892F1B60BB}" srcOrd="0" destOrd="0" presId="urn:microsoft.com/office/officeart/2016/7/layout/LinearArrowProcessNumbered#1"/>
    <dgm:cxn modelId="{71D9D654-4AF2-4FD6-B673-A3B510CFC2C4}" type="presParOf" srcId="{95226D6D-DC9D-43A5-AC93-827EFF228E2A}" destId="{FEA17D8B-7307-4AC1-BA3A-35C631CF2D8B}" srcOrd="1" destOrd="0" presId="urn:microsoft.com/office/officeart/2016/7/layout/LinearArrowProcessNumbered#1"/>
    <dgm:cxn modelId="{AD56DB09-87F0-42B0-84A3-7BB7809229F3}" type="presParOf" srcId="{FEA17D8B-7307-4AC1-BA3A-35C631CF2D8B}" destId="{E6547311-AF0E-4FCF-BDD0-47989B866E24}" srcOrd="0" destOrd="0" presId="urn:microsoft.com/office/officeart/2016/7/layout/LinearArrowProcessNumbered#1"/>
    <dgm:cxn modelId="{1F1A5182-9619-4798-9CAF-D53A90DEA34D}" type="presParOf" srcId="{FEA17D8B-7307-4AC1-BA3A-35C631CF2D8B}" destId="{AE6DFE2B-B7F2-4F30-B659-B552E321FADD}" srcOrd="1" destOrd="0" presId="urn:microsoft.com/office/officeart/2016/7/layout/LinearArrowProcessNumbered#1"/>
    <dgm:cxn modelId="{E516E0E1-E2C0-4D6A-A968-452B27DECC33}" type="presParOf" srcId="{FEA17D8B-7307-4AC1-BA3A-35C631CF2D8B}" destId="{5245C8DA-1E76-407A-B430-701BCCF29F00}" srcOrd="2" destOrd="0" presId="urn:microsoft.com/office/officeart/2016/7/layout/LinearArrowProcessNumbered#1"/>
    <dgm:cxn modelId="{9175FCC8-0A0C-4E31-A3B3-971C46D3DF74}" type="presParOf" srcId="{FEA17D8B-7307-4AC1-BA3A-35C631CF2D8B}" destId="{8D76F590-811B-447B-8CED-7534489F45EC}" srcOrd="3" destOrd="0" presId="urn:microsoft.com/office/officeart/2016/7/layout/LinearArrowProcessNumbered#1"/>
    <dgm:cxn modelId="{381290E6-C932-4E85-8DB9-C439C64C4C26}" type="presParOf" srcId="{95226D6D-DC9D-43A5-AC93-827EFF228E2A}" destId="{D997FB1E-CF8D-4F5C-9E93-059F85035C01}" srcOrd="2" destOrd="0" presId="urn:microsoft.com/office/officeart/2016/7/layout/LinearArrowProcessNumbered#1"/>
    <dgm:cxn modelId="{E537C05D-53BB-4C4C-AC73-C6455980C74B}" type="presParOf" srcId="{D9938462-A694-4D2B-BC8A-98DD7FFDFAAA}" destId="{5BD921B9-FF63-486B-BBF5-5535F2AA32B5}" srcOrd="5" destOrd="0" presId="urn:microsoft.com/office/officeart/2016/7/layout/LinearArrowProcessNumbered#1"/>
    <dgm:cxn modelId="{3A78D317-010B-409E-A0C5-1AB9329DE22C}" type="presParOf" srcId="{D9938462-A694-4D2B-BC8A-98DD7FFDFAAA}" destId="{F093D1EA-1E4B-4611-A553-45F589D6189E}" srcOrd="6" destOrd="0" presId="urn:microsoft.com/office/officeart/2016/7/layout/LinearArrowProcessNumbered#1"/>
    <dgm:cxn modelId="{8AF1F224-00E1-4D84-ADE6-04C9AC31B5BE}" type="presParOf" srcId="{F093D1EA-1E4B-4611-A553-45F589D6189E}" destId="{200EAA04-D9FF-4E34-8629-9FF0013CAD96}" srcOrd="0" destOrd="0" presId="urn:microsoft.com/office/officeart/2016/7/layout/LinearArrowProcessNumbered#1"/>
    <dgm:cxn modelId="{92E9138B-6A86-4355-8521-1A6E8E247B26}" type="presParOf" srcId="{F093D1EA-1E4B-4611-A553-45F589D6189E}" destId="{311144D1-3BA2-4573-AB3C-C1D2F0AEE5A2}" srcOrd="1" destOrd="0" presId="urn:microsoft.com/office/officeart/2016/7/layout/LinearArrowProcessNumbered#1"/>
    <dgm:cxn modelId="{A79058EC-36BE-472A-9745-EE023D2F99F8}" type="presParOf" srcId="{311144D1-3BA2-4573-AB3C-C1D2F0AEE5A2}" destId="{B301E9C0-66A8-4889-AB14-A827A90B7730}" srcOrd="0" destOrd="0" presId="urn:microsoft.com/office/officeart/2016/7/layout/LinearArrowProcessNumbered#1"/>
    <dgm:cxn modelId="{3B2E8B13-A96E-4C99-8E41-9C50CF00F036}" type="presParOf" srcId="{311144D1-3BA2-4573-AB3C-C1D2F0AEE5A2}" destId="{C520B667-F0A6-4456-B459-83C4807E6047}" srcOrd="1" destOrd="0" presId="urn:microsoft.com/office/officeart/2016/7/layout/LinearArrowProcessNumbered#1"/>
    <dgm:cxn modelId="{FCAE9093-5193-4B6B-94E4-7A2C75B9C9ED}" type="presParOf" srcId="{311144D1-3BA2-4573-AB3C-C1D2F0AEE5A2}" destId="{ADD1CCE4-82A5-468F-8BC5-15D0185DBB4E}" srcOrd="2" destOrd="0" presId="urn:microsoft.com/office/officeart/2016/7/layout/LinearArrowProcessNumbered#1"/>
    <dgm:cxn modelId="{D9970249-2A11-4DDE-B24B-F7696775BF6E}" type="presParOf" srcId="{311144D1-3BA2-4573-AB3C-C1D2F0AEE5A2}" destId="{C251040B-EE34-45B4-9F5D-BC733169E090}" srcOrd="3" destOrd="0" presId="urn:microsoft.com/office/officeart/2016/7/layout/LinearArrowProcessNumbered#1"/>
    <dgm:cxn modelId="{439A1842-F0B6-4610-B149-E995DD50E26F}" type="presParOf" srcId="{F093D1EA-1E4B-4611-A553-45F589D6189E}" destId="{12E9BEA5-B7F5-4B40-9B17-6A733AF73901}" srcOrd="2" destOrd="0" presId="urn:microsoft.com/office/officeart/2016/7/layout/LinearArrowProcessNumbered#1"/>
    <dgm:cxn modelId="{7A1422A7-C125-4A27-853F-D99DF137AD04}" type="presParOf" srcId="{D9938462-A694-4D2B-BC8A-98DD7FFDFAAA}" destId="{35E6EF17-E484-4B06-BD04-1114BDD6AE49}" srcOrd="7" destOrd="0" presId="urn:microsoft.com/office/officeart/2016/7/layout/LinearArrowProcessNumbered#1"/>
    <dgm:cxn modelId="{2D074049-F8C2-4C50-B0DE-9796ED379050}" type="presParOf" srcId="{D9938462-A694-4D2B-BC8A-98DD7FFDFAAA}" destId="{F191E6AC-D335-43FD-9BCC-B6410C726B8A}" srcOrd="8" destOrd="0" presId="urn:microsoft.com/office/officeart/2016/7/layout/LinearArrowProcessNumbered#1"/>
    <dgm:cxn modelId="{E40E180A-9791-43B4-ABF6-75A6F103C1A2}" type="presParOf" srcId="{F191E6AC-D335-43FD-9BCC-B6410C726B8A}" destId="{691B272D-AEC8-430E-936D-2AB0A64D72AE}" srcOrd="0" destOrd="0" presId="urn:microsoft.com/office/officeart/2016/7/layout/LinearArrowProcessNumbered#1"/>
    <dgm:cxn modelId="{86E58116-E15D-482E-BAD1-90B3B170F2FB}" type="presParOf" srcId="{F191E6AC-D335-43FD-9BCC-B6410C726B8A}" destId="{00E7883D-13E0-419A-8CB6-169DF9386E10}" srcOrd="1" destOrd="0" presId="urn:microsoft.com/office/officeart/2016/7/layout/LinearArrowProcessNumbered#1"/>
    <dgm:cxn modelId="{5118885E-4AB5-4839-A684-6D2769C21178}" type="presParOf" srcId="{00E7883D-13E0-419A-8CB6-169DF9386E10}" destId="{98FC13F5-E633-4E1D-AC5F-6F956633F8CC}" srcOrd="0" destOrd="0" presId="urn:microsoft.com/office/officeart/2016/7/layout/LinearArrowProcessNumbered#1"/>
    <dgm:cxn modelId="{069B09BD-CB12-4861-8649-6569163AD350}" type="presParOf" srcId="{00E7883D-13E0-419A-8CB6-169DF9386E10}" destId="{852C83FD-BB6A-41CB-BDAC-26661C8025B8}" srcOrd="1" destOrd="0" presId="urn:microsoft.com/office/officeart/2016/7/layout/LinearArrowProcessNumbered#1"/>
    <dgm:cxn modelId="{06028961-C0C2-4751-B578-785C7615600E}" type="presParOf" srcId="{00E7883D-13E0-419A-8CB6-169DF9386E10}" destId="{A40815D7-3BD6-44D4-A32A-A6FD819154DF}" srcOrd="2" destOrd="0" presId="urn:microsoft.com/office/officeart/2016/7/layout/LinearArrowProcessNumbered#1"/>
    <dgm:cxn modelId="{13CCEE06-4894-4DFD-93BC-9CC0E4AB9F2F}" type="presParOf" srcId="{00E7883D-13E0-419A-8CB6-169DF9386E10}" destId="{13747DFA-6414-464B-A499-B8238DDAD9A2}" srcOrd="3" destOrd="0" presId="urn:microsoft.com/office/officeart/2016/7/layout/LinearArrowProcessNumbered#1"/>
    <dgm:cxn modelId="{C677B61A-47EA-40C1-9A4D-A73F136C4604}" type="presParOf" srcId="{F191E6AC-D335-43FD-9BCC-B6410C726B8A}" destId="{B116FA97-1FAE-40A9-8C85-DB8F4C91EF7C}" srcOrd="2" destOrd="0" presId="urn:microsoft.com/office/officeart/2016/7/layout/LinearArrow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42449-10A1-4278-B96C-C4ABAB189E46}">
      <dsp:nvSpPr>
        <dsp:cNvPr id="0" name=""/>
        <dsp:cNvSpPr/>
      </dsp:nvSpPr>
      <dsp:spPr>
        <a:xfrm>
          <a:off x="1052586" y="872701"/>
          <a:ext cx="841042"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84251-3D1A-453A-AC20-F2E87A36EEF3}">
      <dsp:nvSpPr>
        <dsp:cNvPr id="0" name=""/>
        <dsp:cNvSpPr/>
      </dsp:nvSpPr>
      <dsp:spPr>
        <a:xfrm>
          <a:off x="1944092" y="802090"/>
          <a:ext cx="96719" cy="181664"/>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80E2B-37E7-47C5-9407-98DE51395E71}">
      <dsp:nvSpPr>
        <dsp:cNvPr id="0" name=""/>
        <dsp:cNvSpPr/>
      </dsp:nvSpPr>
      <dsp:spPr>
        <a:xfrm>
          <a:off x="525631" y="450912"/>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49181" y="574462"/>
        <a:ext cx="596551" cy="596551"/>
      </dsp:txXfrm>
    </dsp:sp>
    <dsp:sp modelId="{2D736B05-B42D-46EA-852B-C2BFDDD5591E}">
      <dsp:nvSpPr>
        <dsp:cNvPr id="0" name=""/>
        <dsp:cNvSpPr/>
      </dsp:nvSpPr>
      <dsp:spPr>
        <a:xfrm>
          <a:off x="1283"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To start a presentation, go to the Slide Show tab, and select From Beginning.</a:t>
          </a:r>
          <a:endParaRPr lang="en-US" sz="1600" kern="1200" dirty="0"/>
        </a:p>
      </dsp:txBody>
      <dsp:txXfrm>
        <a:off x="1283" y="1838632"/>
        <a:ext cx="1892345" cy="1587131"/>
      </dsp:txXfrm>
    </dsp:sp>
    <dsp:sp modelId="{69403660-B91F-4F31-9188-E4F56CDF83C4}">
      <dsp:nvSpPr>
        <dsp:cNvPr id="0" name=""/>
        <dsp:cNvSpPr/>
      </dsp:nvSpPr>
      <dsp:spPr>
        <a:xfrm>
          <a:off x="2103890" y="872701"/>
          <a:ext cx="189234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3C13A9-1FDD-4FC4-A337-CF907FF0D233}">
      <dsp:nvSpPr>
        <dsp:cNvPr id="0" name=""/>
        <dsp:cNvSpPr/>
      </dsp:nvSpPr>
      <dsp:spPr>
        <a:xfrm>
          <a:off x="4046698" y="802089"/>
          <a:ext cx="96719"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0F8023-7BBB-4718-BC8F-AC65EE454DC6}">
      <dsp:nvSpPr>
        <dsp:cNvPr id="0" name=""/>
        <dsp:cNvSpPr/>
      </dsp:nvSpPr>
      <dsp:spPr>
        <a:xfrm>
          <a:off x="2628237"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51787" y="574461"/>
        <a:ext cx="596551" cy="596551"/>
      </dsp:txXfrm>
    </dsp:sp>
    <dsp:sp modelId="{C988C04E-40E3-4D68-BF18-66EFFEEF4EB2}">
      <dsp:nvSpPr>
        <dsp:cNvPr id="0" name=""/>
        <dsp:cNvSpPr/>
      </dsp:nvSpPr>
      <dsp:spPr>
        <a:xfrm>
          <a:off x="2103890"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To display Presenter view, in Slide Show view, on the control bar at the bottom left select the three dots, and then Show Presenter View. </a:t>
          </a:r>
          <a:endParaRPr lang="en-US" sz="1600" kern="1200" dirty="0"/>
        </a:p>
      </dsp:txBody>
      <dsp:txXfrm>
        <a:off x="2103890" y="1838632"/>
        <a:ext cx="1892345" cy="1587131"/>
      </dsp:txXfrm>
    </dsp:sp>
    <dsp:sp modelId="{E6547311-AF0E-4FCF-BDD0-47989B866E24}">
      <dsp:nvSpPr>
        <dsp:cNvPr id="0" name=""/>
        <dsp:cNvSpPr/>
      </dsp:nvSpPr>
      <dsp:spPr>
        <a:xfrm>
          <a:off x="4206496" y="872701"/>
          <a:ext cx="189234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6DFE2B-B7F2-4F30-B659-B552E321FADD}">
      <dsp:nvSpPr>
        <dsp:cNvPr id="0" name=""/>
        <dsp:cNvSpPr/>
      </dsp:nvSpPr>
      <dsp:spPr>
        <a:xfrm>
          <a:off x="6149305" y="802089"/>
          <a:ext cx="96719"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5C8DA-1E76-407A-B430-701BCCF29F00}">
      <dsp:nvSpPr>
        <dsp:cNvPr id="0" name=""/>
        <dsp:cNvSpPr/>
      </dsp:nvSpPr>
      <dsp:spPr>
        <a:xfrm>
          <a:off x="4730844"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54394" y="574461"/>
        <a:ext cx="596551" cy="596551"/>
      </dsp:txXfrm>
    </dsp:sp>
    <dsp:sp modelId="{D997FB1E-CF8D-4F5C-9E93-059F85035C01}">
      <dsp:nvSpPr>
        <dsp:cNvPr id="0" name=""/>
        <dsp:cNvSpPr/>
      </dsp:nvSpPr>
      <dsp:spPr>
        <a:xfrm>
          <a:off x="4206496"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During your presentation, the speaker notes are visible on your monitor, but aren't visible to the audience. </a:t>
          </a:r>
          <a:endParaRPr lang="en-US" sz="1600" kern="1200" dirty="0"/>
        </a:p>
      </dsp:txBody>
      <dsp:txXfrm>
        <a:off x="4206496" y="1838632"/>
        <a:ext cx="1892345" cy="1587131"/>
      </dsp:txXfrm>
    </dsp:sp>
    <dsp:sp modelId="{B301E9C0-66A8-4889-AB14-A827A90B7730}">
      <dsp:nvSpPr>
        <dsp:cNvPr id="0" name=""/>
        <dsp:cNvSpPr/>
      </dsp:nvSpPr>
      <dsp:spPr>
        <a:xfrm>
          <a:off x="6309103" y="872701"/>
          <a:ext cx="189234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0B667-F0A6-4456-B459-83C4807E6047}">
      <dsp:nvSpPr>
        <dsp:cNvPr id="0" name=""/>
        <dsp:cNvSpPr/>
      </dsp:nvSpPr>
      <dsp:spPr>
        <a:xfrm>
          <a:off x="8251911" y="802089"/>
          <a:ext cx="96719"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1CCE4-82A5-468F-8BC5-15D0185DBB4E}">
      <dsp:nvSpPr>
        <dsp:cNvPr id="0" name=""/>
        <dsp:cNvSpPr/>
      </dsp:nvSpPr>
      <dsp:spPr>
        <a:xfrm>
          <a:off x="6833450"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957000" y="574461"/>
        <a:ext cx="596551" cy="596551"/>
      </dsp:txXfrm>
    </dsp:sp>
    <dsp:sp modelId="{12E9BEA5-B7F5-4B40-9B17-6A733AF73901}">
      <dsp:nvSpPr>
        <dsp:cNvPr id="0" name=""/>
        <dsp:cNvSpPr/>
      </dsp:nvSpPr>
      <dsp:spPr>
        <a:xfrm>
          <a:off x="6309103"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The Notes pane is a box that appears below each slide. Tap it to add notes. </a:t>
          </a:r>
          <a:endParaRPr lang="en-US" sz="1600" kern="1200" dirty="0"/>
        </a:p>
      </dsp:txBody>
      <dsp:txXfrm>
        <a:off x="6309103" y="1838632"/>
        <a:ext cx="1892345" cy="1587131"/>
      </dsp:txXfrm>
    </dsp:sp>
    <dsp:sp modelId="{98FC13F5-E633-4E1D-AC5F-6F956633F8CC}">
      <dsp:nvSpPr>
        <dsp:cNvPr id="0" name=""/>
        <dsp:cNvSpPr/>
      </dsp:nvSpPr>
      <dsp:spPr>
        <a:xfrm>
          <a:off x="8411709" y="872701"/>
          <a:ext cx="946172"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0815D7-3BD6-44D4-A32A-A6FD819154DF}">
      <dsp:nvSpPr>
        <dsp:cNvPr id="0" name=""/>
        <dsp:cNvSpPr/>
      </dsp:nvSpPr>
      <dsp:spPr>
        <a:xfrm>
          <a:off x="8936057"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9059607" y="574461"/>
        <a:ext cx="596551" cy="596551"/>
      </dsp:txXfrm>
    </dsp:sp>
    <dsp:sp modelId="{B116FA97-1FAE-40A9-8C85-DB8F4C91EF7C}">
      <dsp:nvSpPr>
        <dsp:cNvPr id="0" name=""/>
        <dsp:cNvSpPr/>
      </dsp:nvSpPr>
      <dsp:spPr>
        <a:xfrm>
          <a:off x="8411709"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If you don’t see the Notes pane or it is completely minimized, click Notes on the task bar across the bottom of the PowerPoint window. </a:t>
          </a:r>
          <a:endParaRPr lang="en-US" sz="1600" kern="1200" dirty="0"/>
        </a:p>
      </dsp:txBody>
      <dsp:txXfrm>
        <a:off x="8411709" y="1838632"/>
        <a:ext cx="1892345" cy="1587131"/>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1">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0BCCEA4B-F3EB-4171-AE59-457154E02EEE}">
          <dgm:prSet phldrT="1"/>
          <dgm:t>
            <a:bodyPr/>
            <a:lstStyle/>
            <a:p>
              <a:r>
                <a:t>1</a:t>
              </a:r>
            </a:p>
          </dgm:t>
        </dgm:pt>
        <dgm:pt modelId="201" type="sibTrans" cxnId="{6E793552-5898-4293-8C7D-49823170C6CF}">
          <dgm:prSet phldrT="2"/>
          <dgm:t>
            <a:bodyPr/>
            <a:lstStyle/>
            <a:p>
              <a:r>
                <a:t>2</a:t>
              </a:r>
            </a:p>
          </dgm:t>
        </dgm:pt>
        <dgm:pt modelId="301" type="sibTrans" cxnId="{E37CDDB0-D246-4BF3-A6BB-E15F509C93D9}">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6/2/2021</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6/2/2021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highlight>
                <a:srgbClr val="FFFFFF"/>
              </a:highlight>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Tuesday, June 1, 2021</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t>Python Programming (I-II)</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E7CA3728-926D-4EC3-B7B0-1D384239105A}"/>
              </a:ext>
            </a:extLst>
          </p:cNvPr>
          <p:cNvSpPr txBox="1">
            <a:spLocks/>
          </p:cNvSpPr>
          <p:nvPr userDrawn="1"/>
        </p:nvSpPr>
        <p:spPr>
          <a:xfrm>
            <a:off x="10099214" y="9525"/>
            <a:ext cx="2071456" cy="413037"/>
          </a:xfrm>
          <a:prstGeom prst="rect">
            <a:avLst/>
          </a:prstGeom>
          <a:solidFill>
            <a:schemeClr val="tx1"/>
          </a:solidFill>
        </p:spPr>
        <p:txBody>
          <a:bodyP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rgbClr val="FFFF00"/>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Aditya Engineering College (A)</a:t>
            </a:r>
            <a:endParaRPr lang="en-IN" dirty="0"/>
          </a:p>
        </p:txBody>
      </p:sp>
      <p:pic>
        <p:nvPicPr>
          <p:cNvPr id="8" name="Picture 7" descr="Logo, company name&#10;&#10;Description automatically generated">
            <a:extLst>
              <a:ext uri="{FF2B5EF4-FFF2-40B4-BE49-F238E27FC236}">
                <a16:creationId xmlns:a16="http://schemas.microsoft.com/office/drawing/2014/main" id="{ECA76715-F21D-42C5-A7D1-B9058318F6FD}"/>
              </a:ext>
            </a:extLst>
          </p:cNvPr>
          <p:cNvPicPr>
            <a:picLocks noChangeAspect="1"/>
          </p:cNvPicPr>
          <p:nvPr userDrawn="1"/>
        </p:nvPicPr>
        <p:blipFill>
          <a:blip r:embed="rId18"/>
          <a:stretch>
            <a:fillRect/>
          </a:stretch>
        </p:blipFill>
        <p:spPr>
          <a:xfrm>
            <a:off x="19050" y="18925"/>
            <a:ext cx="910413" cy="540000"/>
          </a:xfrm>
          <a:prstGeom prst="rect">
            <a:avLst/>
          </a:prstGeom>
        </p:spPr>
      </p:pic>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Tuesday, June 1, 2021</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t>Python Programming</a:t>
            </a:r>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scratch.mit.edu/projects/editor/?tutorial=getStarted" TargetMode="External"/><Relationship Id="rId2" Type="http://schemas.openxmlformats.org/officeDocument/2006/relationships/hyperlink" Target="https://scratch.mit.edu/download" TargetMode="Externa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p:txBody>
          <a:bodyPr/>
          <a:lstStyle/>
          <a:p>
            <a:r>
              <a:rPr lang="en-US" dirty="0"/>
              <a:t>Python Programming</a:t>
            </a:r>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p:txBody>
          <a:bodyPr/>
          <a:lstStyle/>
          <a:p>
            <a:r>
              <a:rPr lang="en-US" b="1" dirty="0"/>
              <a:t>Dr. Ananda Kumar Kinjarapu</a:t>
            </a:r>
            <a:endParaRPr lang="en-US" sz="3200" b="1" dirty="0">
              <a:solidFill>
                <a:schemeClr val="bg1"/>
              </a:solidFill>
            </a:endParaRPr>
          </a:p>
        </p:txBody>
      </p:sp>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Looks Menu</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lstStyle/>
          <a:p>
            <a:r>
              <a:rPr lang="en-US" dirty="0"/>
              <a:t>Has instructions for setting the color,  size, and visibility of a sprite.</a:t>
            </a:r>
          </a:p>
          <a:p>
            <a:r>
              <a:rPr lang="en-US" dirty="0"/>
              <a:t>Costumes will be used later.</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10</a:t>
            </a:fld>
            <a:endParaRPr lang="en-US" dirty="0"/>
          </a:p>
        </p:txBody>
      </p:sp>
    </p:spTree>
    <p:extLst>
      <p:ext uri="{BB962C8B-B14F-4D97-AF65-F5344CB8AC3E}">
        <p14:creationId xmlns:p14="http://schemas.microsoft.com/office/powerpoint/2010/main" val="3701563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The ‘hell0’ script program</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lstStyle/>
          <a:p>
            <a:r>
              <a:rPr lang="en-US" dirty="0"/>
              <a:t>Choose the Looks menu.</a:t>
            </a:r>
          </a:p>
          <a:p>
            <a:r>
              <a:rPr lang="en-US" dirty="0"/>
              <a:t>Click on the “say hello” Lego (a construction toy consisting of interlocking plastic building blocks) block.</a:t>
            </a:r>
          </a:p>
          <a:p>
            <a:r>
              <a:rPr lang="en-US" dirty="0"/>
              <a:t>Check your sprite behavior at the right.</a:t>
            </a:r>
          </a:p>
          <a:p>
            <a:r>
              <a:rPr lang="en-US" dirty="0"/>
              <a:t>Then click “say hello for 2 secs”.</a:t>
            </a:r>
          </a:p>
          <a:p>
            <a:r>
              <a:rPr lang="en-US" dirty="0"/>
              <a:t>Check your sprite behavior at the right.</a:t>
            </a:r>
          </a:p>
          <a:p>
            <a:endParaRPr lang="en-US" dirty="0"/>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11</a:t>
            </a:fld>
            <a:endParaRPr lang="en-US" dirty="0"/>
          </a:p>
        </p:txBody>
      </p:sp>
    </p:spTree>
    <p:extLst>
      <p:ext uri="{BB962C8B-B14F-4D97-AF65-F5344CB8AC3E}">
        <p14:creationId xmlns:p14="http://schemas.microsoft.com/office/powerpoint/2010/main" val="3998012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The ‘hell0’ script program</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normAutofit lnSpcReduction="10000"/>
          </a:bodyPr>
          <a:lstStyle/>
          <a:p>
            <a:r>
              <a:rPr lang="en-US" dirty="0"/>
              <a:t>Click on change color effect by 25.</a:t>
            </a:r>
          </a:p>
          <a:p>
            <a:r>
              <a:rPr lang="en-US" dirty="0"/>
              <a:t>Click on change color effect by 25 again.</a:t>
            </a:r>
          </a:p>
          <a:p>
            <a:r>
              <a:rPr lang="en-US" dirty="0"/>
              <a:t>Click on hide.</a:t>
            </a:r>
          </a:p>
          <a:p>
            <a:r>
              <a:rPr lang="en-US" dirty="0"/>
              <a:t>Click on show.</a:t>
            </a:r>
          </a:p>
          <a:p>
            <a:r>
              <a:rPr lang="en-US" dirty="0"/>
              <a:t>Click on change size by 10.</a:t>
            </a:r>
          </a:p>
          <a:p>
            <a:r>
              <a:rPr lang="en-US" dirty="0"/>
              <a:t>Click on change size by 10 again.</a:t>
            </a:r>
          </a:p>
          <a:p>
            <a:r>
              <a:rPr lang="en-US" dirty="0"/>
              <a:t>Click on set size to 100%.</a:t>
            </a:r>
          </a:p>
          <a:p>
            <a:endParaRPr lang="en-US" dirty="0"/>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12</a:t>
            </a:fld>
            <a:endParaRPr lang="en-US" dirty="0"/>
          </a:p>
        </p:txBody>
      </p:sp>
    </p:spTree>
    <p:extLst>
      <p:ext uri="{BB962C8B-B14F-4D97-AF65-F5344CB8AC3E}">
        <p14:creationId xmlns:p14="http://schemas.microsoft.com/office/powerpoint/2010/main" val="2168491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Let’s write a script</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sz="half" idx="1"/>
          </p:nvPr>
        </p:nvSpPr>
        <p:spPr/>
        <p:txBody>
          <a:bodyPr>
            <a:normAutofit/>
          </a:bodyPr>
          <a:lstStyle/>
          <a:p>
            <a:r>
              <a:rPr lang="en-US" dirty="0"/>
              <a:t>Say “hello” for 2 seconds</a:t>
            </a:r>
          </a:p>
          <a:p>
            <a:r>
              <a:rPr lang="en-US" dirty="0"/>
              <a:t>Then change color effect by 25</a:t>
            </a:r>
          </a:p>
          <a:p>
            <a:r>
              <a:rPr lang="en-US" dirty="0"/>
              <a:t>Then think “Hmm..” for 4 seconds</a:t>
            </a:r>
          </a:p>
          <a:p>
            <a:r>
              <a:rPr lang="en-US" dirty="0"/>
              <a:t>Then change color effect by 75</a:t>
            </a:r>
          </a:p>
          <a:p>
            <a:r>
              <a:rPr lang="en-US" dirty="0"/>
              <a:t>Then change size by 200</a:t>
            </a:r>
          </a:p>
        </p:txBody>
      </p:sp>
      <p:sp>
        <p:nvSpPr>
          <p:cNvPr id="3" name="Content Placeholder 2">
            <a:extLst>
              <a:ext uri="{FF2B5EF4-FFF2-40B4-BE49-F238E27FC236}">
                <a16:creationId xmlns:a16="http://schemas.microsoft.com/office/drawing/2014/main" id="{A4FD0878-12F9-4949-87F1-3051E9D3E7E4}"/>
              </a:ext>
            </a:extLst>
          </p:cNvPr>
          <p:cNvSpPr>
            <a:spLocks noGrp="1"/>
          </p:cNvSpPr>
          <p:nvPr>
            <p:ph sz="half" idx="2"/>
          </p:nvPr>
        </p:nvSpPr>
        <p:spPr/>
        <p:txBody>
          <a:bodyPr/>
          <a:lstStyle/>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Drag each instruction from the menu to the center  script area. Connect them into a single block. Edit  the parameters to get the numbers we want.</a:t>
            </a:r>
            <a:endParaRPr lang="en-IN" dirty="0">
              <a:solidFill>
                <a:srgbClr val="FF0000"/>
              </a:solidFill>
            </a:endParaRP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13</a:t>
            </a:fld>
            <a:endParaRPr lang="en-US" dirty="0"/>
          </a:p>
        </p:txBody>
      </p:sp>
    </p:spTree>
    <p:extLst>
      <p:ext uri="{BB962C8B-B14F-4D97-AF65-F5344CB8AC3E}">
        <p14:creationId xmlns:p14="http://schemas.microsoft.com/office/powerpoint/2010/main" val="1658802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Let’s write a script</a:t>
            </a:r>
          </a:p>
        </p:txBody>
      </p:sp>
      <p:pic>
        <p:nvPicPr>
          <p:cNvPr id="9" name="Content Placeholder 8">
            <a:extLst>
              <a:ext uri="{FF2B5EF4-FFF2-40B4-BE49-F238E27FC236}">
                <a16:creationId xmlns:a16="http://schemas.microsoft.com/office/drawing/2014/main" id="{0721725A-C9D0-4067-9951-EC32B81F5288}"/>
              </a:ext>
            </a:extLst>
          </p:cNvPr>
          <p:cNvPicPr>
            <a:picLocks noGrp="1" noChangeAspect="1"/>
          </p:cNvPicPr>
          <p:nvPr>
            <p:ph sz="half" idx="1"/>
          </p:nvPr>
        </p:nvPicPr>
        <p:blipFill>
          <a:blip r:embed="rId2"/>
          <a:srcRect/>
          <a:stretch/>
        </p:blipFill>
        <p:spPr>
          <a:xfrm>
            <a:off x="1419708" y="2843173"/>
            <a:ext cx="2919480" cy="2731884"/>
          </a:xfrm>
        </p:spPr>
      </p:pic>
      <p:sp>
        <p:nvSpPr>
          <p:cNvPr id="10" name="Content Placeholder 9">
            <a:extLst>
              <a:ext uri="{FF2B5EF4-FFF2-40B4-BE49-F238E27FC236}">
                <a16:creationId xmlns:a16="http://schemas.microsoft.com/office/drawing/2014/main" id="{4A7D04EF-C10B-4939-8896-42FE80953287}"/>
              </a:ext>
            </a:extLst>
          </p:cNvPr>
          <p:cNvSpPr>
            <a:spLocks noGrp="1"/>
          </p:cNvSpPr>
          <p:nvPr>
            <p:ph sz="half" idx="2"/>
          </p:nvPr>
        </p:nvSpPr>
        <p:spPr/>
        <p:txBody>
          <a:bodyPr/>
          <a:lstStyle/>
          <a:p>
            <a:r>
              <a:rPr lang="en-US" dirty="0"/>
              <a:t>A sequence or block is a simple  script or program.</a:t>
            </a:r>
          </a:p>
          <a:p>
            <a:r>
              <a:rPr lang="en-US" dirty="0"/>
              <a:t>Instructions are executed in the order of top to bottom.</a:t>
            </a:r>
          </a:p>
          <a:p>
            <a:r>
              <a:rPr lang="en-US" dirty="0"/>
              <a:t>If you click any one instruction, entire block of instructions are executed.</a:t>
            </a:r>
          </a:p>
          <a:p>
            <a:endParaRPr lang="en-IN" dirty="0"/>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14</a:t>
            </a:fld>
            <a:endParaRPr lang="en-US" dirty="0"/>
          </a:p>
        </p:txBody>
      </p:sp>
    </p:spTree>
    <p:extLst>
      <p:ext uri="{BB962C8B-B14F-4D97-AF65-F5344CB8AC3E}">
        <p14:creationId xmlns:p14="http://schemas.microsoft.com/office/powerpoint/2010/main" val="1634723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Wait instruction</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normAutofit/>
          </a:bodyPr>
          <a:lstStyle/>
          <a:p>
            <a:r>
              <a:rPr lang="en-US" dirty="0"/>
              <a:t>WAIT is needed to slow down the acting so  we can see or hear it properly (computers  are too fast sometimes)</a:t>
            </a:r>
          </a:p>
          <a:p>
            <a:r>
              <a:rPr lang="en-US" dirty="0"/>
              <a:t>Get the wait instruction from the CONTROL  menu. Ignore the other menu options for  now.</a:t>
            </a:r>
          </a:p>
          <a:p>
            <a:r>
              <a:rPr lang="en-US" dirty="0"/>
              <a:t>Insert a wait in our looks script</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15</a:t>
            </a:fld>
            <a:endParaRPr lang="en-US" dirty="0"/>
          </a:p>
        </p:txBody>
      </p:sp>
    </p:spTree>
    <p:extLst>
      <p:ext uri="{BB962C8B-B14F-4D97-AF65-F5344CB8AC3E}">
        <p14:creationId xmlns:p14="http://schemas.microsoft.com/office/powerpoint/2010/main" val="129064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Insert Wait into look script</a:t>
            </a:r>
          </a:p>
        </p:txBody>
      </p:sp>
      <p:pic>
        <p:nvPicPr>
          <p:cNvPr id="9" name="Content Placeholder 8">
            <a:extLst>
              <a:ext uri="{FF2B5EF4-FFF2-40B4-BE49-F238E27FC236}">
                <a16:creationId xmlns:a16="http://schemas.microsoft.com/office/drawing/2014/main" id="{0721725A-C9D0-4067-9951-EC32B81F5288}"/>
              </a:ext>
            </a:extLst>
          </p:cNvPr>
          <p:cNvPicPr>
            <a:picLocks noGrp="1" noChangeAspect="1"/>
          </p:cNvPicPr>
          <p:nvPr>
            <p:ph sz="half" idx="1"/>
          </p:nvPr>
        </p:nvPicPr>
        <p:blipFill>
          <a:blip r:embed="rId2"/>
          <a:srcRect/>
          <a:stretch/>
        </p:blipFill>
        <p:spPr>
          <a:xfrm>
            <a:off x="1777738" y="2843173"/>
            <a:ext cx="2203421" cy="2731884"/>
          </a:xfrm>
        </p:spPr>
      </p:pic>
      <p:sp>
        <p:nvSpPr>
          <p:cNvPr id="10" name="Content Placeholder 9">
            <a:extLst>
              <a:ext uri="{FF2B5EF4-FFF2-40B4-BE49-F238E27FC236}">
                <a16:creationId xmlns:a16="http://schemas.microsoft.com/office/drawing/2014/main" id="{4A7D04EF-C10B-4939-8896-42FE80953287}"/>
              </a:ext>
            </a:extLst>
          </p:cNvPr>
          <p:cNvSpPr>
            <a:spLocks noGrp="1"/>
          </p:cNvSpPr>
          <p:nvPr>
            <p:ph sz="half" idx="2"/>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solidFill>
                  <a:srgbClr val="FF0000"/>
                </a:solidFill>
              </a:rPr>
              <a:t>3 second pause between changing  color and size</a:t>
            </a:r>
            <a:endParaRPr lang="en-IN" dirty="0">
              <a:solidFill>
                <a:srgbClr val="FF0000"/>
              </a:solidFill>
            </a:endParaRP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16</a:t>
            </a:fld>
            <a:endParaRPr lang="en-US" dirty="0"/>
          </a:p>
        </p:txBody>
      </p:sp>
    </p:spTree>
    <p:extLst>
      <p:ext uri="{BB962C8B-B14F-4D97-AF65-F5344CB8AC3E}">
        <p14:creationId xmlns:p14="http://schemas.microsoft.com/office/powerpoint/2010/main" val="2639597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normAutofit/>
          </a:bodyPr>
          <a:lstStyle/>
          <a:p>
            <a:r>
              <a:rPr lang="en-US" dirty="0"/>
              <a:t>Double the size of the sprite</a:t>
            </a:r>
          </a:p>
          <a:p>
            <a:r>
              <a:rPr lang="en-US" dirty="0"/>
              <a:t>Wait 2 seconds</a:t>
            </a:r>
          </a:p>
          <a:p>
            <a:r>
              <a:rPr lang="en-US" dirty="0"/>
              <a:t>Change the color of the sprite to green</a:t>
            </a:r>
          </a:p>
          <a:p>
            <a:r>
              <a:rPr lang="en-US" dirty="0"/>
              <a:t>Wait 4 seconds</a:t>
            </a:r>
          </a:p>
          <a:p>
            <a:r>
              <a:rPr lang="en-US" dirty="0"/>
              <a:t>Change the whirl effect to 100</a:t>
            </a:r>
          </a:p>
          <a:p>
            <a:r>
              <a:rPr lang="en-US" dirty="0"/>
              <a:t>Say “That’s all folks!”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17</a:t>
            </a:fld>
            <a:endParaRPr lang="en-US" dirty="0"/>
          </a:p>
        </p:txBody>
      </p:sp>
    </p:spTree>
    <p:extLst>
      <p:ext uri="{BB962C8B-B14F-4D97-AF65-F5344CB8AC3E}">
        <p14:creationId xmlns:p14="http://schemas.microsoft.com/office/powerpoint/2010/main" val="3527540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exercise-Answer</a:t>
            </a:r>
          </a:p>
        </p:txBody>
      </p:sp>
      <p:pic>
        <p:nvPicPr>
          <p:cNvPr id="8" name="Content Placeholder 7" descr="Graphical user interface, application&#10;&#10;Description automatically generated">
            <a:extLst>
              <a:ext uri="{FF2B5EF4-FFF2-40B4-BE49-F238E27FC236}">
                <a16:creationId xmlns:a16="http://schemas.microsoft.com/office/drawing/2014/main" id="{020A146A-51EE-4C26-B82E-1AD5825714DC}"/>
              </a:ext>
            </a:extLst>
          </p:cNvPr>
          <p:cNvPicPr>
            <a:picLocks noGrp="1" noChangeAspect="1"/>
          </p:cNvPicPr>
          <p:nvPr>
            <p:ph idx="1"/>
          </p:nvPr>
        </p:nvPicPr>
        <p:blipFill>
          <a:blip r:embed="rId2"/>
          <a:stretch>
            <a:fillRect/>
          </a:stretch>
        </p:blipFill>
        <p:spPr>
          <a:xfrm>
            <a:off x="4305670" y="1903537"/>
            <a:ext cx="2777205" cy="4471407"/>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18</a:t>
            </a:fld>
            <a:endParaRPr lang="en-US" dirty="0"/>
          </a:p>
        </p:txBody>
      </p:sp>
    </p:spTree>
    <p:extLst>
      <p:ext uri="{BB962C8B-B14F-4D97-AF65-F5344CB8AC3E}">
        <p14:creationId xmlns:p14="http://schemas.microsoft.com/office/powerpoint/2010/main" val="67324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13">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9600">
                <a:solidFill>
                  <a:schemeClr val="accent1"/>
                </a:solidFill>
              </a:rPr>
              <a:t>The MOTION menu</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a:xfrm>
            <a:off x="838199" y="4983276"/>
            <a:ext cx="10512552" cy="1126680"/>
          </a:xfrm>
        </p:spPr>
        <p:txBody>
          <a:bodyPr vert="horz" lIns="91440" tIns="45720" rIns="91440" bIns="45720" rtlCol="0">
            <a:normAutofit/>
          </a:bodyPr>
          <a:lstStyle/>
          <a:p>
            <a:pPr marL="0" indent="0">
              <a:buNone/>
            </a:pPr>
            <a:r>
              <a:rPr lang="en-US"/>
              <a:t>How to locate and orient a sprite;  moving a sprite.</a:t>
            </a:r>
          </a:p>
        </p:txBody>
      </p:sp>
      <p:sp>
        <p:nvSpPr>
          <p:cNvPr id="11"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CBC31F9D-C317-4FE7-8965-67DB2ACCC52F}" type="datetime2">
              <a:rPr lang="en-US" smtClean="0"/>
              <a:pPr>
                <a:spcAft>
                  <a:spcPts val="600"/>
                </a:spcAft>
              </a:pPr>
              <a:t>Wednesday, June 2, 2021</a:t>
            </a:fld>
            <a:endParaRPr lang="en-US"/>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19</a:t>
            </a:fld>
            <a:endParaRPr lang="en-US"/>
          </a:p>
        </p:txBody>
      </p:sp>
    </p:spTree>
    <p:extLst>
      <p:ext uri="{BB962C8B-B14F-4D97-AF65-F5344CB8AC3E}">
        <p14:creationId xmlns:p14="http://schemas.microsoft.com/office/powerpoint/2010/main" val="396217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83CD-059C-4A3C-8337-1053A06658D2}"/>
              </a:ext>
            </a:extLst>
          </p:cNvPr>
          <p:cNvSpPr>
            <a:spLocks noGrp="1"/>
          </p:cNvSpPr>
          <p:nvPr>
            <p:ph type="title"/>
          </p:nvPr>
        </p:nvSpPr>
        <p:spPr/>
        <p:txBody>
          <a:bodyPr/>
          <a:lstStyle/>
          <a:p>
            <a:r>
              <a:rPr lang="en-US" sz="6000" dirty="0">
                <a:solidFill>
                  <a:schemeClr val="bg1"/>
                </a:solidFill>
              </a:rPr>
              <a:t>The way to get started is to quit </a:t>
            </a:r>
            <a:br>
              <a:rPr lang="en-US" sz="6000" dirty="0">
                <a:solidFill>
                  <a:schemeClr val="bg1"/>
                </a:solidFill>
              </a:rPr>
            </a:br>
            <a:r>
              <a:rPr lang="en-US" sz="6000" dirty="0">
                <a:solidFill>
                  <a:schemeClr val="bg1"/>
                </a:solidFill>
              </a:rPr>
              <a:t>talking and begin doing.</a:t>
            </a:r>
            <a:endParaRPr lang="en-US" dirty="0"/>
          </a:p>
        </p:txBody>
      </p:sp>
      <p:sp>
        <p:nvSpPr>
          <p:cNvPr id="3" name="Date Placeholder 2">
            <a:extLst>
              <a:ext uri="{FF2B5EF4-FFF2-40B4-BE49-F238E27FC236}">
                <a16:creationId xmlns:a16="http://schemas.microsoft.com/office/drawing/2014/main" id="{B832E26C-6CD3-465F-A511-722AFDA1754F}"/>
              </a:ext>
            </a:extLst>
          </p:cNvPr>
          <p:cNvSpPr>
            <a:spLocks noGrp="1"/>
          </p:cNvSpPr>
          <p:nvPr>
            <p:ph type="dt" sz="half" idx="10"/>
          </p:nvPr>
        </p:nvSpPr>
        <p:spPr/>
        <p:txBody>
          <a:bodyPr/>
          <a:lstStyle/>
          <a:p>
            <a:fld id="{1B745C9E-8772-4C39-8A7B-9F169E8ADB16}" type="datetime2">
              <a:rPr lang="en-US"/>
              <a:t>Wednesday, June 2, 2021</a:t>
            </a:fld>
            <a:endParaRPr lang="en-US" dirty="0"/>
          </a:p>
        </p:txBody>
      </p:sp>
      <p:sp>
        <p:nvSpPr>
          <p:cNvPr id="4" name="Footer Placeholder 3">
            <a:extLst>
              <a:ext uri="{FF2B5EF4-FFF2-40B4-BE49-F238E27FC236}">
                <a16:creationId xmlns:a16="http://schemas.microsoft.com/office/drawing/2014/main" id="{60FB3776-57DD-4448-8136-9BBC1793E8A4}"/>
              </a:ext>
            </a:extLst>
          </p:cNvPr>
          <p:cNvSpPr>
            <a:spLocks noGrp="1"/>
          </p:cNvSpPr>
          <p:nvPr>
            <p:ph type="ftr" sz="quarter" idx="11"/>
          </p:nvPr>
        </p:nvSpPr>
        <p:spPr/>
        <p:txBody>
          <a:bodyPr/>
          <a:lstStyle/>
          <a:p>
            <a:r>
              <a:rPr lang="en-US" dirty="0"/>
              <a:t>Python Programming</a:t>
            </a:r>
          </a:p>
        </p:txBody>
      </p:sp>
      <p:sp>
        <p:nvSpPr>
          <p:cNvPr id="5" name="Slide Number Placeholder 4">
            <a:extLst>
              <a:ext uri="{FF2B5EF4-FFF2-40B4-BE49-F238E27FC236}">
                <a16:creationId xmlns:a16="http://schemas.microsoft.com/office/drawing/2014/main" id="{7B03B7BE-39F6-40AC-AB8F-9F8D5C70A057}"/>
              </a:ext>
            </a:extLst>
          </p:cNvPr>
          <p:cNvSpPr>
            <a:spLocks noGrp="1"/>
          </p:cNvSpPr>
          <p:nvPr>
            <p:ph type="sldNum" sz="quarter" idx="12"/>
          </p:nvPr>
        </p:nvSpPr>
        <p:spPr/>
        <p:txBody>
          <a:bodyPr/>
          <a:lstStyle/>
          <a:p>
            <a:fld id="{2C18C1E5-FB55-42F5-BD6D-9CC153FCDBE6}" type="slidenum">
              <a:rPr lang="en-US" smtClean="0"/>
              <a:pPr/>
              <a:t>2</a:t>
            </a:fld>
            <a:endParaRPr lang="en-US" dirty="0"/>
          </a:p>
        </p:txBody>
      </p:sp>
      <p:sp>
        <p:nvSpPr>
          <p:cNvPr id="6" name="Text Placeholder 5">
            <a:extLst>
              <a:ext uri="{FF2B5EF4-FFF2-40B4-BE49-F238E27FC236}">
                <a16:creationId xmlns:a16="http://schemas.microsoft.com/office/drawing/2014/main" id="{C60A5F81-EE45-46FC-B164-639C4AA8693B}"/>
              </a:ext>
            </a:extLst>
          </p:cNvPr>
          <p:cNvSpPr>
            <a:spLocks noGrp="1"/>
          </p:cNvSpPr>
          <p:nvPr>
            <p:ph type="body" sz="quarter" idx="13"/>
          </p:nvPr>
        </p:nvSpPr>
        <p:spPr/>
        <p:txBody>
          <a:bodyPr/>
          <a:lstStyle/>
          <a:p>
            <a:r>
              <a:rPr lang="en-US" sz="3200" dirty="0">
                <a:solidFill>
                  <a:schemeClr val="bg1"/>
                </a:solidFill>
              </a:rPr>
              <a:t>Walt Disney</a:t>
            </a:r>
          </a:p>
        </p:txBody>
      </p:sp>
    </p:spTree>
    <p:extLst>
      <p:ext uri="{BB962C8B-B14F-4D97-AF65-F5344CB8AC3E}">
        <p14:creationId xmlns:p14="http://schemas.microsoft.com/office/powerpoint/2010/main" val="2337905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Position on the stage</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normAutofit/>
          </a:bodyPr>
          <a:lstStyle/>
          <a:p>
            <a:r>
              <a:rPr lang="en-US" dirty="0"/>
              <a:t>Using the Looks  menu, shrink our  cat to 25%.</a:t>
            </a:r>
          </a:p>
          <a:p>
            <a:r>
              <a:rPr lang="en-US" dirty="0"/>
              <a:t>Click on the Motion menu.</a:t>
            </a:r>
          </a:p>
          <a:p>
            <a:r>
              <a:rPr lang="en-US" dirty="0"/>
              <a:t>Click to check the  box for x-position  and y-position</a:t>
            </a:r>
          </a:p>
          <a:p>
            <a:r>
              <a:rPr lang="en-US" dirty="0"/>
              <a:t>Drag your cat  around and note  its x-y position.</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20</a:t>
            </a:fld>
            <a:endParaRPr lang="en-US" dirty="0"/>
          </a:p>
        </p:txBody>
      </p:sp>
    </p:spTree>
    <p:extLst>
      <p:ext uri="{BB962C8B-B14F-4D97-AF65-F5344CB8AC3E}">
        <p14:creationId xmlns:p14="http://schemas.microsoft.com/office/powerpoint/2010/main" val="3581440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Position on the stage – go to</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normAutofit/>
          </a:bodyPr>
          <a:lstStyle/>
          <a:p>
            <a:r>
              <a:rPr lang="en-US" dirty="0"/>
              <a:t>In the Motion menu, drag the “go to x y”  instruction to the script panel.</a:t>
            </a:r>
          </a:p>
          <a:p>
            <a:r>
              <a:rPr lang="en-US" dirty="0"/>
              <a:t>Edit the following coordinates and click to see the  sprite’s position and Observe the sprite position changes.</a:t>
            </a:r>
          </a:p>
          <a:p>
            <a:r>
              <a:rPr lang="en-US" dirty="0"/>
              <a:t>x=200, y=0 (positioned Horizontally right and vertically center)</a:t>
            </a:r>
          </a:p>
          <a:p>
            <a:r>
              <a:rPr lang="en-US" dirty="0"/>
              <a:t>x=-200, y=0 (positioned Horizontally left and vertically center)</a:t>
            </a:r>
          </a:p>
          <a:p>
            <a:r>
              <a:rPr lang="en-US" dirty="0"/>
              <a:t>x=200, y=-100 (positioned bottom right)</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21</a:t>
            </a:fld>
            <a:endParaRPr lang="en-US" dirty="0"/>
          </a:p>
        </p:txBody>
      </p:sp>
    </p:spTree>
    <p:extLst>
      <p:ext uri="{BB962C8B-B14F-4D97-AF65-F5344CB8AC3E}">
        <p14:creationId xmlns:p14="http://schemas.microsoft.com/office/powerpoint/2010/main" val="3221499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Position on the stage – glide to</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normAutofit/>
          </a:bodyPr>
          <a:lstStyle/>
          <a:p>
            <a:r>
              <a:rPr lang="en-US" dirty="0"/>
              <a:t>In the Motion menu, drag the “glide secs to x y”  instruction to the script panel.</a:t>
            </a:r>
          </a:p>
          <a:p>
            <a:r>
              <a:rPr lang="en-US" dirty="0"/>
              <a:t>Change the x and y values and Observe the sprite position changes.</a:t>
            </a:r>
          </a:p>
          <a:p>
            <a:r>
              <a:rPr lang="en-US" dirty="0"/>
              <a:t>x=-169, y=-102 (dragged from current position to the specified position.</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22</a:t>
            </a:fld>
            <a:endParaRPr lang="en-US" dirty="0"/>
          </a:p>
        </p:txBody>
      </p:sp>
    </p:spTree>
    <p:extLst>
      <p:ext uri="{BB962C8B-B14F-4D97-AF65-F5344CB8AC3E}">
        <p14:creationId xmlns:p14="http://schemas.microsoft.com/office/powerpoint/2010/main" val="2910985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normAutofit/>
          </a:bodyPr>
          <a:lstStyle/>
          <a:p>
            <a:r>
              <a:rPr lang="en-US" dirty="0"/>
              <a:t>Create a script to glide the sprite along the  sides of a triangle. The first vertex of the  triangle is (-100, -100). The second vertex is  (200, -100). The third vertex is (50, 100). Make  sure you complete the triangle.</a:t>
            </a:r>
          </a:p>
          <a:p>
            <a:r>
              <a:rPr lang="en-US" dirty="0"/>
              <a:t>Change the speed of gliding and run again.</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23</a:t>
            </a:fld>
            <a:endParaRPr lang="en-US" dirty="0"/>
          </a:p>
        </p:txBody>
      </p:sp>
    </p:spTree>
    <p:extLst>
      <p:ext uri="{BB962C8B-B14F-4D97-AF65-F5344CB8AC3E}">
        <p14:creationId xmlns:p14="http://schemas.microsoft.com/office/powerpoint/2010/main" val="889982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exercise-Answer</a:t>
            </a:r>
          </a:p>
        </p:txBody>
      </p:sp>
      <p:pic>
        <p:nvPicPr>
          <p:cNvPr id="8" name="Content Placeholder 7" descr="Graphical user interface, text, application&#10;&#10;Description automatically generated">
            <a:extLst>
              <a:ext uri="{FF2B5EF4-FFF2-40B4-BE49-F238E27FC236}">
                <a16:creationId xmlns:a16="http://schemas.microsoft.com/office/drawing/2014/main" id="{46911BE3-AC61-4873-B8A2-3AB28165258E}"/>
              </a:ext>
            </a:extLst>
          </p:cNvPr>
          <p:cNvPicPr>
            <a:picLocks noGrp="1" noChangeAspect="1"/>
          </p:cNvPicPr>
          <p:nvPr>
            <p:ph idx="1"/>
          </p:nvPr>
        </p:nvPicPr>
        <p:blipFill>
          <a:blip r:embed="rId2"/>
          <a:stretch>
            <a:fillRect/>
          </a:stretch>
        </p:blipFill>
        <p:spPr>
          <a:xfrm>
            <a:off x="4540215" y="2943226"/>
            <a:ext cx="3523747" cy="2241294"/>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24</a:t>
            </a:fld>
            <a:endParaRPr lang="en-US" dirty="0"/>
          </a:p>
        </p:txBody>
      </p:sp>
    </p:spTree>
    <p:extLst>
      <p:ext uri="{BB962C8B-B14F-4D97-AF65-F5344CB8AC3E}">
        <p14:creationId xmlns:p14="http://schemas.microsoft.com/office/powerpoint/2010/main" val="1773615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a:xfrm>
            <a:off x="841248" y="548640"/>
            <a:ext cx="3419540" cy="5431536"/>
          </a:xfrm>
        </p:spPr>
        <p:txBody>
          <a:bodyPr vert="horz" lIns="91440" tIns="45720" rIns="91440" bIns="45720" rtlCol="0">
            <a:normAutofit/>
          </a:bodyPr>
          <a:lstStyle/>
          <a:p>
            <a:r>
              <a:rPr lang="en-US" sz="6000" dirty="0"/>
              <a:t>Angles and directions</a:t>
            </a:r>
          </a:p>
        </p:txBody>
      </p:sp>
      <p:sp>
        <p:nvSpPr>
          <p:cNvPr id="14"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a:xfrm>
            <a:off x="5298595" y="552091"/>
            <a:ext cx="6052158" cy="5431536"/>
          </a:xfrm>
        </p:spPr>
        <p:txBody>
          <a:bodyPr vert="horz" lIns="91440" tIns="45720" rIns="91440" bIns="45720" rtlCol="0" anchor="ctr">
            <a:normAutofit/>
          </a:bodyPr>
          <a:lstStyle/>
          <a:p>
            <a:pPr marL="0" indent="0" algn="just">
              <a:buNone/>
            </a:pPr>
            <a:r>
              <a:rPr lang="en-US" dirty="0"/>
              <a:t>Making your sprite go this way and that way.</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a:xfrm>
            <a:off x="841248" y="6356350"/>
            <a:ext cx="2350008" cy="365125"/>
          </a:xfrm>
        </p:spPr>
        <p:txBody>
          <a:bodyPr vert="horz" lIns="91440" tIns="45720" rIns="91440" bIns="45720" rtlCol="0">
            <a:normAutofit/>
          </a:bodyPr>
          <a:lstStyle/>
          <a:p>
            <a:pPr>
              <a:spcAft>
                <a:spcPts val="600"/>
              </a:spcAft>
            </a:pPr>
            <a:fld id="{CBC31F9D-C317-4FE7-8965-67DB2ACCC52F}" type="datetime2">
              <a:rPr lang="en-US" smtClean="0"/>
              <a:pPr>
                <a:spcAft>
                  <a:spcPts val="600"/>
                </a:spcAft>
              </a:pPr>
              <a:t>Wednesday, June 2, 2021</a:t>
            </a:fld>
            <a:endParaRPr lang="en-US"/>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a:xfrm>
            <a:off x="5298595" y="6356350"/>
            <a:ext cx="4114800" cy="365125"/>
          </a:xfrm>
        </p:spPr>
        <p:txBody>
          <a:bodyPr vert="horz" lIns="91440" tIns="45720" rIns="91440" bIns="45720" rtlCol="0">
            <a:normAutofit/>
          </a:bodyPr>
          <a:lstStyle/>
          <a:p>
            <a:pPr algn="l">
              <a:spcAft>
                <a:spcPts val="600"/>
              </a:spcAft>
            </a:pPr>
            <a:r>
              <a:rPr lang="en-US" kern="1200">
                <a:latin typeface="+mn-lt"/>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9413395" y="6356350"/>
            <a:ext cx="1937357" cy="365125"/>
          </a:xfrm>
        </p:spPr>
        <p:txBody>
          <a:bodyPr vert="horz" lIns="91440" tIns="45720" rIns="91440" bIns="45720" rtlCol="0">
            <a:normAutofit/>
          </a:bodyPr>
          <a:lstStyle/>
          <a:p>
            <a:pPr>
              <a:spcAft>
                <a:spcPts val="600"/>
              </a:spcAft>
            </a:pPr>
            <a:fld id="{2C18C1E5-FB55-42F5-BD6D-9CC153FCDBE6}" type="slidenum">
              <a:rPr lang="en-US" smtClean="0"/>
              <a:pPr>
                <a:spcAft>
                  <a:spcPts val="600"/>
                </a:spcAft>
              </a:pPr>
              <a:t>25</a:t>
            </a:fld>
            <a:endParaRPr lang="en-US"/>
          </a:p>
        </p:txBody>
      </p:sp>
    </p:spTree>
    <p:extLst>
      <p:ext uri="{BB962C8B-B14F-4D97-AF65-F5344CB8AC3E}">
        <p14:creationId xmlns:p14="http://schemas.microsoft.com/office/powerpoint/2010/main" val="3934339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Motion example script</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sz="half" idx="1"/>
          </p:nvPr>
        </p:nvSpPr>
        <p:spPr/>
        <p:txBody>
          <a:bodyPr>
            <a:normAutofit fontScale="77500" lnSpcReduction="20000"/>
          </a:bodyPr>
          <a:lstStyle/>
          <a:p>
            <a:r>
              <a:rPr lang="en-US" dirty="0"/>
              <a:t>Start at ( -100, 100 )</a:t>
            </a:r>
          </a:p>
          <a:p>
            <a:r>
              <a:rPr lang="en-US" dirty="0"/>
              <a:t>Move 100 steps</a:t>
            </a:r>
          </a:p>
          <a:p>
            <a:r>
              <a:rPr lang="en-US" dirty="0"/>
              <a:t>Turn right 90 degrees</a:t>
            </a:r>
          </a:p>
          <a:p>
            <a:r>
              <a:rPr lang="en-US" dirty="0"/>
              <a:t>Move 100 steps</a:t>
            </a:r>
          </a:p>
          <a:p>
            <a:r>
              <a:rPr lang="en-US" dirty="0"/>
              <a:t>Turn right 90 degrees</a:t>
            </a:r>
          </a:p>
          <a:p>
            <a:r>
              <a:rPr lang="en-US" dirty="0"/>
              <a:t>Move 100 steps</a:t>
            </a:r>
          </a:p>
          <a:p>
            <a:r>
              <a:rPr lang="en-US" dirty="0"/>
              <a:t>Turn right 90 degrees</a:t>
            </a:r>
          </a:p>
          <a:p>
            <a:r>
              <a:rPr lang="en-US" dirty="0"/>
              <a:t>Move 100 steps</a:t>
            </a:r>
          </a:p>
          <a:p>
            <a:r>
              <a:rPr lang="en-US" dirty="0"/>
              <a:t>Turn right 90 degrees</a:t>
            </a:r>
          </a:p>
          <a:p>
            <a:endParaRPr lang="en-US" dirty="0"/>
          </a:p>
        </p:txBody>
      </p:sp>
      <p:sp>
        <p:nvSpPr>
          <p:cNvPr id="3" name="Content Placeholder 2">
            <a:extLst>
              <a:ext uri="{FF2B5EF4-FFF2-40B4-BE49-F238E27FC236}">
                <a16:creationId xmlns:a16="http://schemas.microsoft.com/office/drawing/2014/main" id="{437F6D1E-FE67-4560-9CFD-AC3D7AB1A96B}"/>
              </a:ext>
            </a:extLst>
          </p:cNvPr>
          <p:cNvSpPr>
            <a:spLocks noGrp="1"/>
          </p:cNvSpPr>
          <p:nvPr>
            <p:ph sz="half" idx="2"/>
          </p:nvPr>
        </p:nvSpPr>
        <p:spPr/>
        <p:txBody>
          <a:bodyPr>
            <a:normAutofit fontScale="77500" lnSpcReduction="2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solidFill>
                  <a:srgbClr val="FF0000"/>
                </a:solidFill>
              </a:rPr>
              <a:t>Use waits if needed to make the motion look smooth</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26</a:t>
            </a:fld>
            <a:endParaRPr lang="en-US" dirty="0"/>
          </a:p>
        </p:txBody>
      </p:sp>
    </p:spTree>
    <p:extLst>
      <p:ext uri="{BB962C8B-B14F-4D97-AF65-F5344CB8AC3E}">
        <p14:creationId xmlns:p14="http://schemas.microsoft.com/office/powerpoint/2010/main" val="2515144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Motion example script</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sz="half" idx="1"/>
          </p:nvPr>
        </p:nvSpPr>
        <p:spPr/>
        <p:txBody>
          <a:bodyPr>
            <a:normAutofit fontScale="77500" lnSpcReduction="20000"/>
          </a:bodyPr>
          <a:lstStyle/>
          <a:p>
            <a:r>
              <a:rPr lang="en-US" dirty="0"/>
              <a:t>Start at ( -100, 100 )</a:t>
            </a:r>
          </a:p>
          <a:p>
            <a:r>
              <a:rPr lang="en-US" dirty="0"/>
              <a:t>Move 100 steps</a:t>
            </a:r>
          </a:p>
          <a:p>
            <a:r>
              <a:rPr lang="en-US" dirty="0"/>
              <a:t>Turn right 90 degrees</a:t>
            </a:r>
          </a:p>
          <a:p>
            <a:r>
              <a:rPr lang="en-US" dirty="0"/>
              <a:t>Move 100 steps</a:t>
            </a:r>
          </a:p>
          <a:p>
            <a:r>
              <a:rPr lang="en-US" dirty="0"/>
              <a:t>Turn right 90 degrees</a:t>
            </a:r>
          </a:p>
          <a:p>
            <a:r>
              <a:rPr lang="en-US" dirty="0"/>
              <a:t>Move 100 steps</a:t>
            </a:r>
          </a:p>
          <a:p>
            <a:r>
              <a:rPr lang="en-US" dirty="0"/>
              <a:t>Turn right 90 degrees</a:t>
            </a:r>
          </a:p>
          <a:p>
            <a:r>
              <a:rPr lang="en-US" dirty="0"/>
              <a:t>Move 100 steps</a:t>
            </a:r>
          </a:p>
          <a:p>
            <a:r>
              <a:rPr lang="en-US" dirty="0"/>
              <a:t>Turn right 90 degrees</a:t>
            </a:r>
          </a:p>
          <a:p>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12604311-B0BF-40A9-A799-282B210E53EB}"/>
              </a:ext>
            </a:extLst>
          </p:cNvPr>
          <p:cNvPicPr>
            <a:picLocks noGrp="1" noChangeAspect="1"/>
          </p:cNvPicPr>
          <p:nvPr>
            <p:ph sz="half" idx="2"/>
          </p:nvPr>
        </p:nvPicPr>
        <p:blipFill>
          <a:blip r:embed="rId2"/>
          <a:stretch>
            <a:fillRect/>
          </a:stretch>
        </p:blipFill>
        <p:spPr>
          <a:xfrm>
            <a:off x="7997192" y="2305050"/>
            <a:ext cx="1531616" cy="3876675"/>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27</a:t>
            </a:fld>
            <a:endParaRPr lang="en-US" dirty="0"/>
          </a:p>
        </p:txBody>
      </p:sp>
    </p:spTree>
    <p:extLst>
      <p:ext uri="{BB962C8B-B14F-4D97-AF65-F5344CB8AC3E}">
        <p14:creationId xmlns:p14="http://schemas.microsoft.com/office/powerpoint/2010/main" val="1510091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normAutofit lnSpcReduction="10000"/>
          </a:bodyPr>
          <a:lstStyle/>
          <a:p>
            <a:r>
              <a:rPr lang="en-US" dirty="0"/>
              <a:t>Sprite starts at home base at x=-100; y=-50</a:t>
            </a:r>
          </a:p>
          <a:p>
            <a:r>
              <a:rPr lang="en-US" dirty="0"/>
              <a:t>Sprite says “I hit the ball” for 2 seconds</a:t>
            </a:r>
          </a:p>
          <a:p>
            <a:r>
              <a:rPr lang="en-US" dirty="0"/>
              <a:t>Sprite runs (east) 200 steps to 1st base</a:t>
            </a:r>
          </a:p>
          <a:p>
            <a:r>
              <a:rPr lang="en-US" dirty="0"/>
              <a:t>Sprite changes color</a:t>
            </a:r>
          </a:p>
          <a:p>
            <a:r>
              <a:rPr lang="en-US" dirty="0"/>
              <a:t>Sprite runs 200 steps to 2nd base (north: left turn  from 1st base)</a:t>
            </a:r>
          </a:p>
          <a:p>
            <a:r>
              <a:rPr lang="en-US" dirty="0"/>
              <a:t>Sprite doubles size</a:t>
            </a:r>
          </a:p>
          <a:p>
            <a:r>
              <a:rPr lang="en-US" dirty="0"/>
              <a:t>Sprite says “I hit a double” for 5 seconds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28</a:t>
            </a:fld>
            <a:endParaRPr lang="en-US" dirty="0"/>
          </a:p>
        </p:txBody>
      </p:sp>
    </p:spTree>
    <p:extLst>
      <p:ext uri="{BB962C8B-B14F-4D97-AF65-F5344CB8AC3E}">
        <p14:creationId xmlns:p14="http://schemas.microsoft.com/office/powerpoint/2010/main" val="6643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exercise-Answer</a:t>
            </a:r>
          </a:p>
        </p:txBody>
      </p:sp>
      <p:pic>
        <p:nvPicPr>
          <p:cNvPr id="8" name="Content Placeholder 7" descr="Application&#10;&#10;Description automatically generated">
            <a:extLst>
              <a:ext uri="{FF2B5EF4-FFF2-40B4-BE49-F238E27FC236}">
                <a16:creationId xmlns:a16="http://schemas.microsoft.com/office/drawing/2014/main" id="{B9DF25AD-F79A-4D72-84A3-055C3B1DCC05}"/>
              </a:ext>
            </a:extLst>
          </p:cNvPr>
          <p:cNvPicPr>
            <a:picLocks noGrp="1" noChangeAspect="1"/>
          </p:cNvPicPr>
          <p:nvPr>
            <p:ph idx="1"/>
          </p:nvPr>
        </p:nvPicPr>
        <p:blipFill>
          <a:blip r:embed="rId2"/>
          <a:stretch>
            <a:fillRect/>
          </a:stretch>
        </p:blipFill>
        <p:spPr>
          <a:xfrm>
            <a:off x="5025297" y="2170578"/>
            <a:ext cx="2141406" cy="3917019"/>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29</a:t>
            </a:fld>
            <a:endParaRPr lang="en-US" dirty="0"/>
          </a:p>
        </p:txBody>
      </p:sp>
    </p:spTree>
    <p:extLst>
      <p:ext uri="{BB962C8B-B14F-4D97-AF65-F5344CB8AC3E}">
        <p14:creationId xmlns:p14="http://schemas.microsoft.com/office/powerpoint/2010/main" val="57476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sz="8000" dirty="0">
                <a:solidFill>
                  <a:schemeClr val="bg1"/>
                </a:solidFill>
              </a:rPr>
              <a:t>Topic one</a:t>
            </a:r>
            <a:endParaRPr lang="en-US" dirty="0"/>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p:txBody>
          <a:bodyPr/>
          <a:lstStyle/>
          <a:p>
            <a:r>
              <a:rPr lang="en-US" sz="3200" dirty="0">
                <a:solidFill>
                  <a:schemeClr val="bg1"/>
                </a:solidFill>
              </a:rPr>
              <a:t>Introduction to Programming Concepts with Scratch</a:t>
            </a:r>
          </a:p>
          <a:p>
            <a:endParaRPr lang="en-US" dirty="0"/>
          </a:p>
        </p:txBody>
      </p:sp>
    </p:spTree>
    <p:extLst>
      <p:ext uri="{BB962C8B-B14F-4D97-AF65-F5344CB8AC3E}">
        <p14:creationId xmlns:p14="http://schemas.microsoft.com/office/powerpoint/2010/main" val="2201432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useBgFill="1">
        <p:nvSpPr>
          <p:cNvPr id="10" name="Rectangle 9">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12" name="Freeform: Shape 11">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841248" y="644652"/>
            <a:ext cx="3182112" cy="5568696"/>
          </a:xfrm>
        </p:spPr>
        <p:txBody>
          <a:bodyPr vert="horz" lIns="91440" tIns="45720" rIns="91440" bIns="45720" rtlCol="0" anchor="ctr">
            <a:normAutofit/>
          </a:bodyPr>
          <a:lstStyle/>
          <a:p>
            <a:pPr algn="l"/>
            <a:r>
              <a:rPr lang="en-US" sz="6600" dirty="0">
                <a:solidFill>
                  <a:srgbClr val="FFFFFF"/>
                </a:solidFill>
              </a:rPr>
              <a:t>part one</a:t>
            </a:r>
            <a:br>
              <a:rPr lang="en-US" sz="6600" dirty="0">
                <a:solidFill>
                  <a:srgbClr val="FFFFFF"/>
                </a:solidFill>
              </a:rPr>
            </a:br>
            <a:r>
              <a:rPr lang="en-US" sz="6600" dirty="0">
                <a:solidFill>
                  <a:srgbClr val="FFFFFF"/>
                </a:solidFill>
              </a:rPr>
              <a:t>outcomes</a:t>
            </a:r>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a:xfrm>
            <a:off x="5494350" y="644652"/>
            <a:ext cx="5856401" cy="5568696"/>
          </a:xfrm>
        </p:spPr>
        <p:txBody>
          <a:bodyPr vert="horz" lIns="91440" tIns="45720" rIns="91440" bIns="45720" rtlCol="0" anchor="ctr">
            <a:normAutofit/>
          </a:bodyPr>
          <a:lstStyle/>
          <a:p>
            <a:pPr algn="l">
              <a:buFont typeface="Arial" panose="020B0604020202020204" pitchFamily="34" charset="0"/>
              <a:buChar char="•"/>
            </a:pPr>
            <a:r>
              <a:rPr lang="en-US" dirty="0">
                <a:solidFill>
                  <a:schemeClr val="tx1"/>
                </a:solidFill>
              </a:rPr>
              <a:t>Student should be able to control the looks of a sprite  and its location on the stage. </a:t>
            </a:r>
          </a:p>
          <a:p>
            <a:pPr algn="l">
              <a:buFont typeface="Arial" panose="020B0604020202020204" pitchFamily="34" charset="0"/>
              <a:buChar char="•"/>
            </a:pPr>
            <a:r>
              <a:rPr lang="en-US" dirty="0">
                <a:solidFill>
                  <a:schemeClr val="tx1"/>
                </a:solidFill>
              </a:rPr>
              <a:t>Students should be able to construct sequences of instructions  controlling looks and location on the stage</a:t>
            </a:r>
          </a:p>
        </p:txBody>
      </p:sp>
    </p:spTree>
    <p:extLst>
      <p:ext uri="{BB962C8B-B14F-4D97-AF65-F5344CB8AC3E}">
        <p14:creationId xmlns:p14="http://schemas.microsoft.com/office/powerpoint/2010/main" val="78614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useBgFill="1">
        <p:nvSpPr>
          <p:cNvPr id="10" name="Rectangle 9">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12" name="Freeform: Shape 11">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841248" y="644652"/>
            <a:ext cx="3182112" cy="5568696"/>
          </a:xfrm>
        </p:spPr>
        <p:txBody>
          <a:bodyPr vert="horz" lIns="91440" tIns="45720" rIns="91440" bIns="45720" rtlCol="0" anchor="ctr">
            <a:normAutofit/>
          </a:bodyPr>
          <a:lstStyle/>
          <a:p>
            <a:pPr algn="l"/>
            <a:r>
              <a:rPr lang="en-US" sz="6600" dirty="0">
                <a:solidFill>
                  <a:srgbClr val="FFFFFF"/>
                </a:solidFill>
              </a:rPr>
              <a:t>part Two</a:t>
            </a:r>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a:xfrm>
            <a:off x="5494350" y="644652"/>
            <a:ext cx="5856401" cy="5568696"/>
          </a:xfrm>
        </p:spPr>
        <p:txBody>
          <a:bodyPr vert="horz" lIns="91440" tIns="45720" rIns="91440" bIns="45720" rtlCol="0" anchor="ctr">
            <a:normAutofit/>
          </a:bodyPr>
          <a:lstStyle/>
          <a:p>
            <a:pPr algn="l">
              <a:buFont typeface="Arial" panose="020B0604020202020204" pitchFamily="34" charset="0"/>
              <a:buChar char="•"/>
            </a:pPr>
            <a:r>
              <a:rPr lang="en-US" dirty="0">
                <a:solidFill>
                  <a:schemeClr val="tx1"/>
                </a:solidFill>
              </a:rPr>
              <a:t>Repetition and Variation</a:t>
            </a:r>
          </a:p>
        </p:txBody>
      </p:sp>
    </p:spTree>
    <p:extLst>
      <p:ext uri="{BB962C8B-B14F-4D97-AF65-F5344CB8AC3E}">
        <p14:creationId xmlns:p14="http://schemas.microsoft.com/office/powerpoint/2010/main" val="397631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objectives</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normAutofit/>
          </a:bodyPr>
          <a:lstStyle/>
          <a:p>
            <a:r>
              <a:rPr lang="en-US" dirty="0"/>
              <a:t>Learn how to program with repetition</a:t>
            </a:r>
          </a:p>
          <a:p>
            <a:r>
              <a:rPr lang="en-US" dirty="0"/>
              <a:t>Learn how to change costumes</a:t>
            </a:r>
          </a:p>
          <a:p>
            <a:r>
              <a:rPr lang="en-US" dirty="0"/>
              <a:t>Learn to control execution (behavior)  using special keys.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32</a:t>
            </a:fld>
            <a:endParaRPr lang="en-US" dirty="0"/>
          </a:p>
        </p:txBody>
      </p:sp>
    </p:spTree>
    <p:extLst>
      <p:ext uri="{BB962C8B-B14F-4D97-AF65-F5344CB8AC3E}">
        <p14:creationId xmlns:p14="http://schemas.microsoft.com/office/powerpoint/2010/main" val="2950914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The sneezing cat script</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sz="half" idx="1"/>
          </p:nvPr>
        </p:nvSpPr>
        <p:spPr/>
        <p:txBody>
          <a:bodyPr>
            <a:normAutofit/>
          </a:bodyPr>
          <a:lstStyle/>
          <a:p>
            <a:r>
              <a:rPr lang="en-US" dirty="0"/>
              <a:t>We repeat 20 times</a:t>
            </a:r>
          </a:p>
          <a:p>
            <a:r>
              <a:rPr lang="en-US" dirty="0"/>
              <a:t>Say “AAAHHHH” for a short time</a:t>
            </a:r>
          </a:p>
          <a:p>
            <a:r>
              <a:rPr lang="en-US" dirty="0"/>
              <a:t>Then grow the  cat 5% bigger</a:t>
            </a:r>
          </a:p>
          <a:p>
            <a:r>
              <a:rPr lang="en-US" dirty="0">
                <a:solidFill>
                  <a:srgbClr val="FF0000"/>
                </a:solidFill>
              </a:rPr>
              <a:t>Repeat N times</a:t>
            </a:r>
            <a:r>
              <a:rPr lang="en-US" dirty="0"/>
              <a:t>  and </a:t>
            </a:r>
            <a:r>
              <a:rPr lang="en-US" dirty="0">
                <a:solidFill>
                  <a:srgbClr val="FF0000"/>
                </a:solidFill>
              </a:rPr>
              <a:t>repeat  forever </a:t>
            </a:r>
            <a:r>
              <a:rPr lang="en-US" dirty="0"/>
              <a:t>are in the  Control Menu</a:t>
            </a:r>
          </a:p>
        </p:txBody>
      </p:sp>
      <p:pic>
        <p:nvPicPr>
          <p:cNvPr id="9" name="Content Placeholder 8" descr="A picture containing application&#10;&#10;Description automatically generated">
            <a:extLst>
              <a:ext uri="{FF2B5EF4-FFF2-40B4-BE49-F238E27FC236}">
                <a16:creationId xmlns:a16="http://schemas.microsoft.com/office/drawing/2014/main" id="{D06F02B3-D551-4EFD-9411-FE691B95CD31}"/>
              </a:ext>
            </a:extLst>
          </p:cNvPr>
          <p:cNvPicPr>
            <a:picLocks noGrp="1" noChangeAspect="1"/>
          </p:cNvPicPr>
          <p:nvPr>
            <p:ph sz="half" idx="2"/>
          </p:nvPr>
        </p:nvPicPr>
        <p:blipFill>
          <a:blip r:embed="rId2"/>
          <a:stretch>
            <a:fillRect/>
          </a:stretch>
        </p:blipFill>
        <p:spPr>
          <a:xfrm>
            <a:off x="7627521" y="2521253"/>
            <a:ext cx="3469631" cy="3166912"/>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33</a:t>
            </a:fld>
            <a:endParaRPr lang="en-US" dirty="0"/>
          </a:p>
        </p:txBody>
      </p:sp>
    </p:spTree>
    <p:extLst>
      <p:ext uri="{BB962C8B-B14F-4D97-AF65-F5344CB8AC3E}">
        <p14:creationId xmlns:p14="http://schemas.microsoft.com/office/powerpoint/2010/main" val="3275173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fontScale="90000"/>
          </a:bodyPr>
          <a:lstStyle/>
          <a:p>
            <a:pPr algn="ctr"/>
            <a:r>
              <a:rPr lang="en-US" dirty="0"/>
              <a:t>Exercise: bring the cat size  down to normal</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sz="half" idx="1"/>
          </p:nvPr>
        </p:nvSpPr>
        <p:spPr/>
        <p:txBody>
          <a:bodyPr>
            <a:normAutofit/>
          </a:bodyPr>
          <a:lstStyle/>
          <a:p>
            <a:r>
              <a:rPr lang="en-US" dirty="0"/>
              <a:t>We repeat 20 times</a:t>
            </a:r>
          </a:p>
          <a:p>
            <a:r>
              <a:rPr lang="en-US" dirty="0"/>
              <a:t>Briefly say “CCHHEEEW”</a:t>
            </a:r>
          </a:p>
          <a:p>
            <a:r>
              <a:rPr lang="en-US" dirty="0"/>
              <a:t>Then shrink the cat by 5%</a:t>
            </a:r>
          </a:p>
          <a:p>
            <a:r>
              <a:rPr lang="en-US" dirty="0"/>
              <a:t>Do this followed by the previous example</a:t>
            </a:r>
          </a:p>
        </p:txBody>
      </p:sp>
      <p:pic>
        <p:nvPicPr>
          <p:cNvPr id="9" name="Content Placeholder 8">
            <a:extLst>
              <a:ext uri="{FF2B5EF4-FFF2-40B4-BE49-F238E27FC236}">
                <a16:creationId xmlns:a16="http://schemas.microsoft.com/office/drawing/2014/main" id="{D06F02B3-D551-4EFD-9411-FE691B95CD31}"/>
              </a:ext>
            </a:extLst>
          </p:cNvPr>
          <p:cNvPicPr>
            <a:picLocks noGrp="1" noChangeAspect="1"/>
          </p:cNvPicPr>
          <p:nvPr>
            <p:ph sz="half" idx="2"/>
          </p:nvPr>
        </p:nvPicPr>
        <p:blipFill>
          <a:blip r:embed="rId2"/>
          <a:srcRect/>
          <a:stretch/>
        </p:blipFill>
        <p:spPr>
          <a:xfrm>
            <a:off x="7627521" y="2557594"/>
            <a:ext cx="3469631" cy="3094229"/>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34</a:t>
            </a:fld>
            <a:endParaRPr lang="en-US" dirty="0"/>
          </a:p>
        </p:txBody>
      </p:sp>
    </p:spTree>
    <p:extLst>
      <p:ext uri="{BB962C8B-B14F-4D97-AF65-F5344CB8AC3E}">
        <p14:creationId xmlns:p14="http://schemas.microsoft.com/office/powerpoint/2010/main" val="3991639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normAutofit/>
          </a:bodyPr>
          <a:lstStyle/>
          <a:p>
            <a:r>
              <a:rPr lang="en-US" dirty="0"/>
              <a:t>Repeat	from the Control menu: set the  number of repetitions to 18</a:t>
            </a:r>
          </a:p>
          <a:p>
            <a:r>
              <a:rPr lang="en-US" dirty="0"/>
              <a:t>Rotate from the Motion menu: set the  size of each small rotation to 20 degrees.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35</a:t>
            </a:fld>
            <a:endParaRPr lang="en-US" dirty="0"/>
          </a:p>
        </p:txBody>
      </p:sp>
    </p:spTree>
    <p:extLst>
      <p:ext uri="{BB962C8B-B14F-4D97-AF65-F5344CB8AC3E}">
        <p14:creationId xmlns:p14="http://schemas.microsoft.com/office/powerpoint/2010/main" val="234947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exercise-answer</a:t>
            </a:r>
          </a:p>
        </p:txBody>
      </p:sp>
      <p:pic>
        <p:nvPicPr>
          <p:cNvPr id="8" name="Content Placeholder 7" descr="Graphical user interface, application&#10;&#10;Description automatically generated">
            <a:extLst>
              <a:ext uri="{FF2B5EF4-FFF2-40B4-BE49-F238E27FC236}">
                <a16:creationId xmlns:a16="http://schemas.microsoft.com/office/drawing/2014/main" id="{5A10947A-30B2-480B-BF33-4DDB487158F2}"/>
              </a:ext>
            </a:extLst>
          </p:cNvPr>
          <p:cNvPicPr>
            <a:picLocks noGrp="1" noChangeAspect="1"/>
          </p:cNvPicPr>
          <p:nvPr>
            <p:ph idx="1"/>
          </p:nvPr>
        </p:nvPicPr>
        <p:blipFill>
          <a:blip r:embed="rId2"/>
          <a:stretch>
            <a:fillRect/>
          </a:stretch>
        </p:blipFill>
        <p:spPr>
          <a:xfrm>
            <a:off x="5076825" y="2555978"/>
            <a:ext cx="2663255" cy="3078135"/>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36</a:t>
            </a:fld>
            <a:endParaRPr lang="en-US" dirty="0"/>
          </a:p>
        </p:txBody>
      </p:sp>
    </p:spTree>
    <p:extLst>
      <p:ext uri="{BB962C8B-B14F-4D97-AF65-F5344CB8AC3E}">
        <p14:creationId xmlns:p14="http://schemas.microsoft.com/office/powerpoint/2010/main" val="2426547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a:xfrm>
            <a:off x="841248" y="548640"/>
            <a:ext cx="3419540" cy="5431536"/>
          </a:xfrm>
        </p:spPr>
        <p:txBody>
          <a:bodyPr vert="horz" lIns="91440" tIns="45720" rIns="91440" bIns="45720" rtlCol="0">
            <a:normAutofit/>
          </a:bodyPr>
          <a:lstStyle/>
          <a:p>
            <a:r>
              <a:rPr lang="en-US" sz="6000" dirty="0"/>
              <a:t>Changing costumes</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a:xfrm>
            <a:off x="5298595" y="552091"/>
            <a:ext cx="6052158" cy="5431536"/>
          </a:xfrm>
        </p:spPr>
        <p:txBody>
          <a:bodyPr vert="horz" lIns="91440" tIns="45720" rIns="91440" bIns="45720" rtlCol="0" anchor="ctr">
            <a:normAutofit/>
          </a:bodyPr>
          <a:lstStyle/>
          <a:p>
            <a:pPr marL="0" indent="0" algn="just">
              <a:buNone/>
            </a:pPr>
            <a:r>
              <a:rPr lang="en-US" dirty="0"/>
              <a:t>Another way to change the </a:t>
            </a:r>
            <a:r>
              <a:rPr lang="en-US" dirty="0">
                <a:solidFill>
                  <a:srgbClr val="FF0000"/>
                </a:solidFill>
              </a:rPr>
              <a:t>appearance</a:t>
            </a:r>
            <a:r>
              <a:rPr lang="en-US" dirty="0"/>
              <a:t> of a sprite.</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a:xfrm>
            <a:off x="841248" y="6356350"/>
            <a:ext cx="2350008" cy="365125"/>
          </a:xfrm>
        </p:spPr>
        <p:txBody>
          <a:bodyPr vert="horz" lIns="91440" tIns="45720" rIns="91440" bIns="45720" rtlCol="0">
            <a:normAutofit/>
          </a:bodyPr>
          <a:lstStyle/>
          <a:p>
            <a:pPr>
              <a:spcAft>
                <a:spcPts val="600"/>
              </a:spcAft>
            </a:pPr>
            <a:fld id="{CBC31F9D-C317-4FE7-8965-67DB2ACCC52F}" type="datetime2">
              <a:rPr lang="en-US" smtClean="0"/>
              <a:pPr>
                <a:spcAft>
                  <a:spcPts val="600"/>
                </a:spcAft>
              </a:pPr>
              <a:t>Wednesday, June 2, 2021</a:t>
            </a:fld>
            <a:endParaRPr lang="en-US"/>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a:xfrm>
            <a:off x="5298595" y="6356350"/>
            <a:ext cx="4114800" cy="365125"/>
          </a:xfrm>
        </p:spPr>
        <p:txBody>
          <a:bodyPr vert="horz" lIns="91440" tIns="45720" rIns="91440" bIns="45720" rtlCol="0">
            <a:normAutofit/>
          </a:bodyPr>
          <a:lstStyle/>
          <a:p>
            <a:pPr algn="l">
              <a:spcAft>
                <a:spcPts val="600"/>
              </a:spcAft>
            </a:pPr>
            <a:r>
              <a:rPr lang="en-US" kern="1200">
                <a:latin typeface="+mn-lt"/>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9413395" y="6356350"/>
            <a:ext cx="1937357" cy="365125"/>
          </a:xfrm>
        </p:spPr>
        <p:txBody>
          <a:bodyPr vert="horz" lIns="91440" tIns="45720" rIns="91440" bIns="45720" rtlCol="0">
            <a:normAutofit/>
          </a:bodyPr>
          <a:lstStyle/>
          <a:p>
            <a:pPr>
              <a:spcAft>
                <a:spcPts val="600"/>
              </a:spcAft>
            </a:pPr>
            <a:fld id="{2C18C1E5-FB55-42F5-BD6D-9CC153FCDBE6}" type="slidenum">
              <a:rPr lang="en-US" smtClean="0"/>
              <a:pPr>
                <a:spcAft>
                  <a:spcPts val="600"/>
                </a:spcAft>
              </a:pPr>
              <a:t>37</a:t>
            </a:fld>
            <a:endParaRPr lang="en-US"/>
          </a:p>
        </p:txBody>
      </p:sp>
    </p:spTree>
    <p:extLst>
      <p:ext uri="{BB962C8B-B14F-4D97-AF65-F5344CB8AC3E}">
        <p14:creationId xmlns:p14="http://schemas.microsoft.com/office/powerpoint/2010/main" val="2978282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Making a new costume  to animate the bat</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normAutofit/>
          </a:bodyPr>
          <a:lstStyle/>
          <a:p>
            <a:r>
              <a:rPr lang="en-US" dirty="0"/>
              <a:t>Get bat sprite from  the “sprite box”.</a:t>
            </a:r>
          </a:p>
          <a:p>
            <a:r>
              <a:rPr lang="en-US" dirty="0"/>
              <a:t>Delete cat sprite</a:t>
            </a:r>
          </a:p>
          <a:p>
            <a:r>
              <a:rPr lang="en-US" dirty="0"/>
              <a:t>Click on bat sprite</a:t>
            </a:r>
          </a:p>
          <a:p>
            <a:r>
              <a:rPr lang="en-US" dirty="0"/>
              <a:t>Click on “Costumes”</a:t>
            </a:r>
          </a:p>
          <a:p>
            <a:r>
              <a:rPr lang="en-US" dirty="0"/>
              <a:t>See 4 costumes available</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38</a:t>
            </a:fld>
            <a:endParaRPr lang="en-US" dirty="0"/>
          </a:p>
        </p:txBody>
      </p:sp>
      <p:pic>
        <p:nvPicPr>
          <p:cNvPr id="8" name="Picture 7" descr="Icon&#10;&#10;Description automatically generated">
            <a:extLst>
              <a:ext uri="{FF2B5EF4-FFF2-40B4-BE49-F238E27FC236}">
                <a16:creationId xmlns:a16="http://schemas.microsoft.com/office/drawing/2014/main" id="{7BF1976B-E7BB-4339-93EF-2BCBA26B0BE5}"/>
              </a:ext>
            </a:extLst>
          </p:cNvPr>
          <p:cNvPicPr>
            <a:picLocks noChangeAspect="1"/>
          </p:cNvPicPr>
          <p:nvPr/>
        </p:nvPicPr>
        <p:blipFill>
          <a:blip r:embed="rId2"/>
          <a:stretch>
            <a:fillRect/>
          </a:stretch>
        </p:blipFill>
        <p:spPr>
          <a:xfrm>
            <a:off x="5023923" y="2075688"/>
            <a:ext cx="563929" cy="655377"/>
          </a:xfrm>
          <a:prstGeom prst="rect">
            <a:avLst/>
          </a:prstGeom>
        </p:spPr>
      </p:pic>
    </p:spTree>
    <p:extLst>
      <p:ext uri="{BB962C8B-B14F-4D97-AF65-F5344CB8AC3E}">
        <p14:creationId xmlns:p14="http://schemas.microsoft.com/office/powerpoint/2010/main" val="1385673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Use a loop to make the bat fly!</a:t>
            </a:r>
          </a:p>
        </p:txBody>
      </p:sp>
      <p:pic>
        <p:nvPicPr>
          <p:cNvPr id="9" name="Content Placeholder 8" descr="Graphical user interface, application&#10;&#10;Description automatically generated">
            <a:extLst>
              <a:ext uri="{FF2B5EF4-FFF2-40B4-BE49-F238E27FC236}">
                <a16:creationId xmlns:a16="http://schemas.microsoft.com/office/drawing/2014/main" id="{922C1645-EF76-454E-A174-68FEF8B28699}"/>
              </a:ext>
            </a:extLst>
          </p:cNvPr>
          <p:cNvPicPr>
            <a:picLocks noGrp="1" noChangeAspect="1"/>
          </p:cNvPicPr>
          <p:nvPr>
            <p:ph idx="1"/>
          </p:nvPr>
        </p:nvPicPr>
        <p:blipFill>
          <a:blip r:embed="rId2"/>
          <a:stretch>
            <a:fillRect/>
          </a:stretch>
        </p:blipFill>
        <p:spPr>
          <a:xfrm>
            <a:off x="4912014" y="2515202"/>
            <a:ext cx="2367972" cy="3048424"/>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39</a:t>
            </a:fld>
            <a:endParaRPr lang="en-US" dirty="0"/>
          </a:p>
        </p:txBody>
      </p:sp>
    </p:spTree>
    <p:extLst>
      <p:ext uri="{BB962C8B-B14F-4D97-AF65-F5344CB8AC3E}">
        <p14:creationId xmlns:p14="http://schemas.microsoft.com/office/powerpoint/2010/main" val="18550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17E8896-AA49-4FBF-8BB1-9480E622D5AF}"/>
              </a:ext>
            </a:extLst>
          </p:cNvPr>
          <p:cNvSpPr>
            <a:spLocks noGrp="1"/>
          </p:cNvSpPr>
          <p:nvPr>
            <p:ph idx="1"/>
          </p:nvPr>
        </p:nvSpPr>
        <p:spPr/>
        <p:txBody>
          <a:bodyPr>
            <a:normAutofit fontScale="85000" lnSpcReduction="10000"/>
          </a:bodyPr>
          <a:lstStyle/>
          <a:p>
            <a:pPr lvl="0"/>
            <a:r>
              <a:rPr lang="en-US" dirty="0"/>
              <a:t>Scratch Environment, Looks and Motion</a:t>
            </a:r>
          </a:p>
          <a:p>
            <a:pPr lvl="0"/>
            <a:r>
              <a:rPr lang="en-US" dirty="0"/>
              <a:t>Repetition and Variation</a:t>
            </a:r>
          </a:p>
          <a:p>
            <a:pPr lvl="0"/>
            <a:r>
              <a:rPr lang="en-US" dirty="0"/>
              <a:t>Working with Sounds and Sprite Communication</a:t>
            </a:r>
          </a:p>
          <a:p>
            <a:pPr lvl="0"/>
            <a:r>
              <a:rPr lang="en-US" dirty="0"/>
              <a:t>Input/Output, Variables and Simple computation</a:t>
            </a:r>
          </a:p>
        </p:txBody>
      </p:sp>
      <p:sp>
        <p:nvSpPr>
          <p:cNvPr id="4" name="Date Placeholder 3">
            <a:extLst>
              <a:ext uri="{FF2B5EF4-FFF2-40B4-BE49-F238E27FC236}">
                <a16:creationId xmlns:a16="http://schemas.microsoft.com/office/drawing/2014/main" id="{1CB1E77D-BC6B-46E9-A266-292BF5B66921}"/>
              </a:ext>
            </a:extLst>
          </p:cNvPr>
          <p:cNvSpPr>
            <a:spLocks noGrp="1"/>
          </p:cNvSpPr>
          <p:nvPr>
            <p:ph type="dt" sz="half" idx="10"/>
          </p:nvPr>
        </p:nvSpPr>
        <p:spPr/>
        <p:txBody>
          <a:bodyPr/>
          <a:lstStyle/>
          <a:p>
            <a:fld id="{69FE0515-8B46-4B4A-967B-AD279C0F549D}" type="datetime2">
              <a:rPr lang="en-US" smtClean="0"/>
              <a:t>Wednesday, June 2, 2021</a:t>
            </a:fld>
            <a:endParaRPr lang="en-US" dirty="0"/>
          </a:p>
        </p:txBody>
      </p:sp>
      <p:sp>
        <p:nvSpPr>
          <p:cNvPr id="5" name="Footer Placeholder 4">
            <a:extLst>
              <a:ext uri="{FF2B5EF4-FFF2-40B4-BE49-F238E27FC236}">
                <a16:creationId xmlns:a16="http://schemas.microsoft.com/office/drawing/2014/main" id="{13E18432-CFA9-4F2E-902D-95B380693D0C}"/>
              </a:ext>
            </a:extLst>
          </p:cNvPr>
          <p:cNvSpPr>
            <a:spLocks noGrp="1"/>
          </p:cNvSpPr>
          <p:nvPr>
            <p:ph type="ftr" sz="quarter" idx="11"/>
          </p:nvPr>
        </p:nvSpPr>
        <p:spPr/>
        <p:txBody>
          <a:bodyPr/>
          <a:lstStyle/>
          <a:p>
            <a:r>
              <a:rPr lang="en-US" dirty="0"/>
              <a:t>Introduction to Programming Concepts with Scratch</a:t>
            </a:r>
          </a:p>
        </p:txBody>
      </p:sp>
      <p:sp>
        <p:nvSpPr>
          <p:cNvPr id="6" name="Slide Number Placeholder 5">
            <a:extLst>
              <a:ext uri="{FF2B5EF4-FFF2-40B4-BE49-F238E27FC236}">
                <a16:creationId xmlns:a16="http://schemas.microsoft.com/office/drawing/2014/main" id="{082C8496-0D63-4559-BFA5-683F5780142B}"/>
              </a:ext>
            </a:extLst>
          </p:cNvPr>
          <p:cNvSpPr>
            <a:spLocks noGrp="1"/>
          </p:cNvSpPr>
          <p:nvPr>
            <p:ph type="sldNum" sz="quarter" idx="12"/>
          </p:nvPr>
        </p:nvSpPr>
        <p:spPr/>
        <p:txBody>
          <a:bodyPr/>
          <a:lstStyle/>
          <a:p>
            <a:fld id="{2C18C1E5-FB55-42F5-BD6D-9CC153FCDBE6}" type="slidenum">
              <a:rPr lang="en-US" smtClean="0"/>
              <a:pPr/>
              <a:t>4</a:t>
            </a:fld>
            <a:endParaRPr lang="en-US" dirty="0"/>
          </a:p>
        </p:txBody>
      </p:sp>
    </p:spTree>
    <p:extLst>
      <p:ext uri="{BB962C8B-B14F-4D97-AF65-F5344CB8AC3E}">
        <p14:creationId xmlns:p14="http://schemas.microsoft.com/office/powerpoint/2010/main" val="2442842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Changing coordinates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40</a:t>
            </a:fld>
            <a:endParaRPr lang="en-US" dirty="0"/>
          </a:p>
        </p:txBody>
      </p:sp>
      <p:sp>
        <p:nvSpPr>
          <p:cNvPr id="7" name="Content Placeholder 6">
            <a:extLst>
              <a:ext uri="{FF2B5EF4-FFF2-40B4-BE49-F238E27FC236}">
                <a16:creationId xmlns:a16="http://schemas.microsoft.com/office/drawing/2014/main" id="{2AF2D430-ADF8-423A-951B-7176F5CD09A3}"/>
              </a:ext>
            </a:extLst>
          </p:cNvPr>
          <p:cNvSpPr>
            <a:spLocks noGrp="1"/>
          </p:cNvSpPr>
          <p:nvPr>
            <p:ph idx="1"/>
          </p:nvPr>
        </p:nvSpPr>
        <p:spPr/>
        <p:txBody>
          <a:bodyPr/>
          <a:lstStyle/>
          <a:p>
            <a:r>
              <a:rPr lang="en-US" dirty="0"/>
              <a:t>We can randomly set the location of the bat  so it will “flutter”.</a:t>
            </a:r>
          </a:p>
          <a:p>
            <a:r>
              <a:rPr lang="en-US" dirty="0"/>
              <a:t>Set X to a random number</a:t>
            </a:r>
          </a:p>
          <a:p>
            <a:r>
              <a:rPr lang="en-US" dirty="0"/>
              <a:t>Set Y to a random number</a:t>
            </a:r>
          </a:p>
          <a:p>
            <a:r>
              <a:rPr lang="en-US" dirty="0"/>
              <a:t>Move the bat to location (X,Y)</a:t>
            </a:r>
          </a:p>
          <a:p>
            <a:r>
              <a:rPr lang="en-US" dirty="0"/>
              <a:t>Of course, the bat should remain on stage!</a:t>
            </a:r>
          </a:p>
        </p:txBody>
      </p:sp>
    </p:spTree>
    <p:extLst>
      <p:ext uri="{BB962C8B-B14F-4D97-AF65-F5344CB8AC3E}">
        <p14:creationId xmlns:p14="http://schemas.microsoft.com/office/powerpoint/2010/main" val="442406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Using pick random</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41</a:t>
            </a:fld>
            <a:endParaRPr lang="en-US" dirty="0"/>
          </a:p>
        </p:txBody>
      </p:sp>
      <p:pic>
        <p:nvPicPr>
          <p:cNvPr id="8" name="Content Placeholder 7" descr="Graphical user interface, application&#10;&#10;Description automatically generated">
            <a:extLst>
              <a:ext uri="{FF2B5EF4-FFF2-40B4-BE49-F238E27FC236}">
                <a16:creationId xmlns:a16="http://schemas.microsoft.com/office/drawing/2014/main" id="{CE473558-9443-49B6-98E3-B7CE283D92E3}"/>
              </a:ext>
            </a:extLst>
          </p:cNvPr>
          <p:cNvPicPr>
            <a:picLocks noGrp="1" noChangeAspect="1"/>
          </p:cNvPicPr>
          <p:nvPr>
            <p:ph idx="1"/>
          </p:nvPr>
        </p:nvPicPr>
        <p:blipFill>
          <a:blip r:embed="rId2"/>
          <a:stretch>
            <a:fillRect/>
          </a:stretch>
        </p:blipFill>
        <p:spPr>
          <a:xfrm>
            <a:off x="4185615" y="2165196"/>
            <a:ext cx="3680561" cy="3716645"/>
          </a:xfrm>
        </p:spPr>
      </p:pic>
    </p:spTree>
    <p:extLst>
      <p:ext uri="{BB962C8B-B14F-4D97-AF65-F5344CB8AC3E}">
        <p14:creationId xmlns:p14="http://schemas.microsoft.com/office/powerpoint/2010/main" val="2746904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Controlling the bat’s direction</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42</a:t>
            </a:fld>
            <a:endParaRPr lang="en-US" dirty="0"/>
          </a:p>
        </p:txBody>
      </p:sp>
      <p:sp>
        <p:nvSpPr>
          <p:cNvPr id="7" name="Content Placeholder 6">
            <a:extLst>
              <a:ext uri="{FF2B5EF4-FFF2-40B4-BE49-F238E27FC236}">
                <a16:creationId xmlns:a16="http://schemas.microsoft.com/office/drawing/2014/main" id="{C6C53ABB-AAA5-49E5-B5CB-10D4B28BF165}"/>
              </a:ext>
            </a:extLst>
          </p:cNvPr>
          <p:cNvSpPr>
            <a:spLocks noGrp="1"/>
          </p:cNvSpPr>
          <p:nvPr>
            <p:ph idx="1"/>
          </p:nvPr>
        </p:nvSpPr>
        <p:spPr/>
        <p:txBody>
          <a:bodyPr/>
          <a:lstStyle/>
          <a:p>
            <a:r>
              <a:rPr lang="en-US" dirty="0"/>
              <a:t>Let’s create multiple scripts.</a:t>
            </a:r>
          </a:p>
          <a:p>
            <a:r>
              <a:rPr lang="en-US" dirty="0"/>
              <a:t>Click space bar for random moves</a:t>
            </a:r>
          </a:p>
          <a:p>
            <a:r>
              <a:rPr lang="en-US" dirty="0"/>
              <a:t>Click right arrow to move right</a:t>
            </a:r>
          </a:p>
          <a:p>
            <a:r>
              <a:rPr lang="en-US" dirty="0"/>
              <a:t>Click left arrow to move left</a:t>
            </a:r>
          </a:p>
          <a:p>
            <a:r>
              <a:rPr lang="en-US" dirty="0"/>
              <a:t>The bat will behave differently depending  upon which key is typed!</a:t>
            </a:r>
          </a:p>
          <a:p>
            <a:r>
              <a:rPr lang="en-US" dirty="0"/>
              <a:t>(So, could a gamer catch the bat?)</a:t>
            </a:r>
          </a:p>
        </p:txBody>
      </p:sp>
    </p:spTree>
    <p:extLst>
      <p:ext uri="{BB962C8B-B14F-4D97-AF65-F5344CB8AC3E}">
        <p14:creationId xmlns:p14="http://schemas.microsoft.com/office/powerpoint/2010/main" val="4162592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Multiple interactive bat flight</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43</a:t>
            </a:fld>
            <a:endParaRPr lang="en-US" dirty="0"/>
          </a:p>
        </p:txBody>
      </p:sp>
      <p:pic>
        <p:nvPicPr>
          <p:cNvPr id="8" name="Content Placeholder 7" descr="Graphical user interface&#10;&#10;Description automatically generated">
            <a:extLst>
              <a:ext uri="{FF2B5EF4-FFF2-40B4-BE49-F238E27FC236}">
                <a16:creationId xmlns:a16="http://schemas.microsoft.com/office/drawing/2014/main" id="{65BB5648-6C5F-4A3F-B0C5-A255AC870CC3}"/>
              </a:ext>
            </a:extLst>
          </p:cNvPr>
          <p:cNvPicPr>
            <a:picLocks noGrp="1" noChangeAspect="1"/>
          </p:cNvPicPr>
          <p:nvPr>
            <p:ph idx="1"/>
          </p:nvPr>
        </p:nvPicPr>
        <p:blipFill>
          <a:blip r:embed="rId2"/>
          <a:stretch>
            <a:fillRect/>
          </a:stretch>
        </p:blipFill>
        <p:spPr>
          <a:xfrm>
            <a:off x="1284031" y="2295943"/>
            <a:ext cx="9623938" cy="2937710"/>
          </a:xfrm>
        </p:spPr>
      </p:pic>
    </p:spTree>
    <p:extLst>
      <p:ext uri="{BB962C8B-B14F-4D97-AF65-F5344CB8AC3E}">
        <p14:creationId xmlns:p14="http://schemas.microsoft.com/office/powerpoint/2010/main" val="415337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Adding a background</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44</a:t>
            </a:fld>
            <a:endParaRPr lang="en-US" dirty="0"/>
          </a:p>
        </p:txBody>
      </p:sp>
      <p:sp>
        <p:nvSpPr>
          <p:cNvPr id="7" name="Content Placeholder 6">
            <a:extLst>
              <a:ext uri="{FF2B5EF4-FFF2-40B4-BE49-F238E27FC236}">
                <a16:creationId xmlns:a16="http://schemas.microsoft.com/office/drawing/2014/main" id="{36F576B9-07A1-45C6-BBFF-6A1BBD521125}"/>
              </a:ext>
            </a:extLst>
          </p:cNvPr>
          <p:cNvSpPr>
            <a:spLocks noGrp="1"/>
          </p:cNvSpPr>
          <p:nvPr>
            <p:ph idx="1"/>
          </p:nvPr>
        </p:nvSpPr>
        <p:spPr/>
        <p:txBody>
          <a:bodyPr/>
          <a:lstStyle/>
          <a:p>
            <a:r>
              <a:rPr lang="en-US" dirty="0"/>
              <a:t>Click on the  Stage icon at  lower right</a:t>
            </a:r>
          </a:p>
          <a:p>
            <a:r>
              <a:rPr lang="en-US" dirty="0"/>
              <a:t>Click on Backgrounds</a:t>
            </a:r>
          </a:p>
          <a:p>
            <a:r>
              <a:rPr lang="en-US" dirty="0"/>
              <a:t>Click on bat icon  (Sprite1)</a:t>
            </a:r>
          </a:p>
          <a:p>
            <a:r>
              <a:rPr lang="en-US" dirty="0"/>
              <a:t>Click on Scripts</a:t>
            </a:r>
          </a:p>
          <a:p>
            <a:r>
              <a:rPr lang="en-US" dirty="0"/>
              <a:t>FLY AGAIN!</a:t>
            </a:r>
          </a:p>
          <a:p>
            <a:endParaRPr lang="en-IN" dirty="0"/>
          </a:p>
        </p:txBody>
      </p:sp>
    </p:spTree>
    <p:extLst>
      <p:ext uri="{BB962C8B-B14F-4D97-AF65-F5344CB8AC3E}">
        <p14:creationId xmlns:p14="http://schemas.microsoft.com/office/powerpoint/2010/main" val="2439327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45</a:t>
            </a:fld>
            <a:endParaRPr lang="en-US" dirty="0"/>
          </a:p>
        </p:txBody>
      </p:sp>
      <p:sp>
        <p:nvSpPr>
          <p:cNvPr id="7" name="Content Placeholder 6">
            <a:extLst>
              <a:ext uri="{FF2B5EF4-FFF2-40B4-BE49-F238E27FC236}">
                <a16:creationId xmlns:a16="http://schemas.microsoft.com/office/drawing/2014/main" id="{36F576B9-07A1-45C6-BBFF-6A1BBD521125}"/>
              </a:ext>
            </a:extLst>
          </p:cNvPr>
          <p:cNvSpPr>
            <a:spLocks noGrp="1"/>
          </p:cNvSpPr>
          <p:nvPr>
            <p:ph idx="1"/>
          </p:nvPr>
        </p:nvSpPr>
        <p:spPr/>
        <p:txBody>
          <a:bodyPr/>
          <a:lstStyle/>
          <a:p>
            <a:r>
              <a:rPr lang="en-US" dirty="0"/>
              <a:t>Add a behavior (script) to move the bat up  with the up arrow.</a:t>
            </a:r>
          </a:p>
          <a:p>
            <a:r>
              <a:rPr lang="en-US" dirty="0"/>
              <a:t>Add a behavior to move the bat down with  the down arrow.</a:t>
            </a:r>
          </a:p>
        </p:txBody>
      </p:sp>
    </p:spTree>
    <p:extLst>
      <p:ext uri="{BB962C8B-B14F-4D97-AF65-F5344CB8AC3E}">
        <p14:creationId xmlns:p14="http://schemas.microsoft.com/office/powerpoint/2010/main" val="368371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exercise-answer</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smtClean="0"/>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t>Introduction to Programming Concepts with Scratch</a:t>
            </a:r>
            <a:endParaRPr lang="en-US"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46</a:t>
            </a:fld>
            <a:endParaRPr lang="en-US" dirty="0"/>
          </a:p>
        </p:txBody>
      </p:sp>
      <p:pic>
        <p:nvPicPr>
          <p:cNvPr id="8" name="Content Placeholder 7" descr="Graphical user interface, application&#10;&#10;Description automatically generated">
            <a:extLst>
              <a:ext uri="{FF2B5EF4-FFF2-40B4-BE49-F238E27FC236}">
                <a16:creationId xmlns:a16="http://schemas.microsoft.com/office/drawing/2014/main" id="{FD1D5761-BF0E-4A13-BF42-84385642427A}"/>
              </a:ext>
            </a:extLst>
          </p:cNvPr>
          <p:cNvPicPr>
            <a:picLocks noGrp="1" noChangeAspect="1"/>
          </p:cNvPicPr>
          <p:nvPr>
            <p:ph idx="1"/>
          </p:nvPr>
        </p:nvPicPr>
        <p:blipFill>
          <a:blip r:embed="rId2"/>
          <a:stretch>
            <a:fillRect/>
          </a:stretch>
        </p:blipFill>
        <p:spPr>
          <a:xfrm>
            <a:off x="2657057" y="2314576"/>
            <a:ext cx="6737678" cy="3209052"/>
          </a:xfrm>
        </p:spPr>
      </p:pic>
    </p:spTree>
    <p:extLst>
      <p:ext uri="{BB962C8B-B14F-4D97-AF65-F5344CB8AC3E}">
        <p14:creationId xmlns:p14="http://schemas.microsoft.com/office/powerpoint/2010/main" val="2344085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useBgFill="1">
        <p:nvSpPr>
          <p:cNvPr id="10" name="Rectangle 9">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12" name="Freeform: Shape 11">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841248" y="644652"/>
            <a:ext cx="3182112" cy="5568696"/>
          </a:xfrm>
        </p:spPr>
        <p:txBody>
          <a:bodyPr vert="horz" lIns="91440" tIns="45720" rIns="91440" bIns="45720" rtlCol="0" anchor="ctr">
            <a:normAutofit/>
          </a:bodyPr>
          <a:lstStyle/>
          <a:p>
            <a:pPr algn="l"/>
            <a:r>
              <a:rPr lang="en-US" sz="6600" dirty="0">
                <a:solidFill>
                  <a:srgbClr val="FFFFFF"/>
                </a:solidFill>
              </a:rPr>
              <a:t>part TWO</a:t>
            </a:r>
            <a:br>
              <a:rPr lang="en-US" sz="6600" dirty="0">
                <a:solidFill>
                  <a:srgbClr val="FFFFFF"/>
                </a:solidFill>
              </a:rPr>
            </a:br>
            <a:r>
              <a:rPr lang="en-US" sz="6600" dirty="0">
                <a:solidFill>
                  <a:srgbClr val="FFFFFF"/>
                </a:solidFill>
              </a:rPr>
              <a:t>outcomes</a:t>
            </a:r>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a:xfrm>
            <a:off x="5494350" y="644652"/>
            <a:ext cx="5856401" cy="5568696"/>
          </a:xfrm>
        </p:spPr>
        <p:txBody>
          <a:bodyPr vert="horz" lIns="91440" tIns="45720" rIns="91440" bIns="45720" rtlCol="0" anchor="ctr">
            <a:normAutofit/>
          </a:bodyPr>
          <a:lstStyle/>
          <a:p>
            <a:pPr algn="l">
              <a:buFont typeface="Arial" panose="020B0604020202020204" pitchFamily="34" charset="0"/>
              <a:buChar char="•"/>
            </a:pPr>
            <a:r>
              <a:rPr lang="en-US" dirty="0">
                <a:solidFill>
                  <a:schemeClr val="tx1"/>
                </a:solidFill>
              </a:rPr>
              <a:t>Student should be able to write a program  controlled by a loop and execute a script by  clicking special keys.</a:t>
            </a:r>
          </a:p>
          <a:p>
            <a:pPr algn="l">
              <a:buFont typeface="Arial" panose="020B0604020202020204" pitchFamily="34" charset="0"/>
              <a:buChar char="•"/>
            </a:pPr>
            <a:r>
              <a:rPr lang="en-US" dirty="0">
                <a:solidFill>
                  <a:schemeClr val="tx1"/>
                </a:solidFill>
              </a:rPr>
              <a:t>The student should also  know how to use “costumes” to change the appearance of a sprite</a:t>
            </a:r>
          </a:p>
        </p:txBody>
      </p:sp>
    </p:spTree>
    <p:extLst>
      <p:ext uri="{BB962C8B-B14F-4D97-AF65-F5344CB8AC3E}">
        <p14:creationId xmlns:p14="http://schemas.microsoft.com/office/powerpoint/2010/main" val="686529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useBgFill="1">
        <p:nvSpPr>
          <p:cNvPr id="10" name="Rectangle 9">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12" name="Freeform: Shape 11">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841248" y="644652"/>
            <a:ext cx="3182112" cy="5568696"/>
          </a:xfrm>
        </p:spPr>
        <p:txBody>
          <a:bodyPr vert="horz" lIns="91440" tIns="45720" rIns="91440" bIns="45720" rtlCol="0" anchor="ctr">
            <a:normAutofit/>
          </a:bodyPr>
          <a:lstStyle/>
          <a:p>
            <a:pPr algn="l"/>
            <a:r>
              <a:rPr lang="en-US" sz="6600" dirty="0">
                <a:solidFill>
                  <a:srgbClr val="FFFFFF"/>
                </a:solidFill>
              </a:rPr>
              <a:t>part Three</a:t>
            </a:r>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a:xfrm>
            <a:off x="5494350" y="644652"/>
            <a:ext cx="5856401" cy="5568696"/>
          </a:xfrm>
        </p:spPr>
        <p:txBody>
          <a:bodyPr vert="horz" lIns="91440" tIns="45720" rIns="91440" bIns="45720" rtlCol="0" anchor="ctr">
            <a:normAutofit/>
          </a:bodyPr>
          <a:lstStyle/>
          <a:p>
            <a:pPr algn="l">
              <a:buFont typeface="Arial" panose="020B0604020202020204" pitchFamily="34" charset="0"/>
              <a:buChar char="•"/>
            </a:pPr>
            <a:r>
              <a:rPr lang="en-US" dirty="0">
                <a:solidFill>
                  <a:schemeClr val="tx1"/>
                </a:solidFill>
              </a:rPr>
              <a:t>Working with Sounds and Sprite Communication</a:t>
            </a:r>
          </a:p>
        </p:txBody>
      </p:sp>
    </p:spTree>
    <p:extLst>
      <p:ext uri="{BB962C8B-B14F-4D97-AF65-F5344CB8AC3E}">
        <p14:creationId xmlns:p14="http://schemas.microsoft.com/office/powerpoint/2010/main" val="812694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objectives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7" name="Content Placeholder 6">
            <a:extLst>
              <a:ext uri="{FF2B5EF4-FFF2-40B4-BE49-F238E27FC236}">
                <a16:creationId xmlns:a16="http://schemas.microsoft.com/office/drawing/2014/main" id="{36F576B9-07A1-45C6-BBFF-6A1BBD521125}"/>
              </a:ext>
            </a:extLst>
          </p:cNvPr>
          <p:cNvSpPr>
            <a:spLocks noGrp="1"/>
          </p:cNvSpPr>
          <p:nvPr>
            <p:ph idx="1"/>
          </p:nvPr>
        </p:nvSpPr>
        <p:spPr/>
        <p:txBody>
          <a:bodyPr/>
          <a:lstStyle/>
          <a:p>
            <a:r>
              <a:rPr lang="en-US" dirty="0"/>
              <a:t>Learn how sprites can communicate by sending messages.</a:t>
            </a:r>
          </a:p>
          <a:p>
            <a:r>
              <a:rPr lang="en-US" dirty="0"/>
              <a:t>Learn how to play sounds and to input your own voice.</a:t>
            </a:r>
          </a:p>
        </p:txBody>
      </p:sp>
    </p:spTree>
    <p:extLst>
      <p:ext uri="{BB962C8B-B14F-4D97-AF65-F5344CB8AC3E}">
        <p14:creationId xmlns:p14="http://schemas.microsoft.com/office/powerpoint/2010/main" val="27203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841248" y="644652"/>
            <a:ext cx="3182112" cy="5568696"/>
          </a:xfrm>
        </p:spPr>
        <p:txBody>
          <a:bodyPr vert="horz" lIns="91440" tIns="45720" rIns="91440" bIns="45720" rtlCol="0" anchor="ctr">
            <a:normAutofit/>
          </a:bodyPr>
          <a:lstStyle/>
          <a:p>
            <a:pPr algn="l"/>
            <a:r>
              <a:rPr lang="en-US" sz="6600" dirty="0">
                <a:solidFill>
                  <a:srgbClr val="FFFFFF"/>
                </a:solidFill>
              </a:rPr>
              <a:t>part one</a:t>
            </a:r>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a:xfrm>
            <a:off x="5494350" y="644652"/>
            <a:ext cx="5856401" cy="5568696"/>
          </a:xfrm>
        </p:spPr>
        <p:txBody>
          <a:bodyPr vert="horz" lIns="91440" tIns="45720" rIns="91440" bIns="45720" rtlCol="0" anchor="ctr">
            <a:normAutofit/>
          </a:bodyPr>
          <a:lstStyle/>
          <a:p>
            <a:pPr algn="l">
              <a:buFont typeface="Arial" panose="020B0604020202020204" pitchFamily="34" charset="0"/>
              <a:buChar char="•"/>
            </a:pPr>
            <a:r>
              <a:rPr lang="en-US" dirty="0">
                <a:solidFill>
                  <a:schemeClr val="tx1"/>
                </a:solidFill>
              </a:rPr>
              <a:t>Scratch Environment, Looks and Motion</a:t>
            </a:r>
          </a:p>
        </p:txBody>
      </p:sp>
    </p:spTree>
    <p:extLst>
      <p:ext uri="{BB962C8B-B14F-4D97-AF65-F5344CB8AC3E}">
        <p14:creationId xmlns:p14="http://schemas.microsoft.com/office/powerpoint/2010/main" val="819622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fontScale="90000"/>
          </a:bodyPr>
          <a:lstStyle/>
          <a:p>
            <a:pPr algn="ctr"/>
            <a:r>
              <a:rPr lang="en-US" dirty="0"/>
              <a:t>Communicating sprites: taking turns by message passing</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7" name="Content Placeholder 6">
            <a:extLst>
              <a:ext uri="{FF2B5EF4-FFF2-40B4-BE49-F238E27FC236}">
                <a16:creationId xmlns:a16="http://schemas.microsoft.com/office/drawing/2014/main" id="{36F576B9-07A1-45C6-BBFF-6A1BBD521125}"/>
              </a:ext>
            </a:extLst>
          </p:cNvPr>
          <p:cNvSpPr>
            <a:spLocks noGrp="1"/>
          </p:cNvSpPr>
          <p:nvPr>
            <p:ph idx="1"/>
          </p:nvPr>
        </p:nvSpPr>
        <p:spPr/>
        <p:txBody>
          <a:bodyPr/>
          <a:lstStyle/>
          <a:p>
            <a:r>
              <a:rPr lang="en-US" dirty="0"/>
              <a:t>Get cat and dog sprites.</a:t>
            </a:r>
          </a:p>
          <a:p>
            <a:r>
              <a:rPr lang="en-US" dirty="0"/>
              <a:t>Select the dog sprite and flip the dog vertically such way that it is looking towards the cat.</a:t>
            </a:r>
          </a:p>
          <a:p>
            <a:r>
              <a:rPr lang="en-US" dirty="0"/>
              <a:t>Suppose cat speaks first. When finished, the cat can send a message to the dog to speak.</a:t>
            </a:r>
          </a:p>
          <a:p>
            <a:r>
              <a:rPr lang="en-US" dirty="0"/>
              <a:t>When the dog is finished speaking, the dog can send a message to the cat to speak.</a:t>
            </a:r>
          </a:p>
        </p:txBody>
      </p:sp>
    </p:spTree>
    <p:extLst>
      <p:ext uri="{BB962C8B-B14F-4D97-AF65-F5344CB8AC3E}">
        <p14:creationId xmlns:p14="http://schemas.microsoft.com/office/powerpoint/2010/main" val="1813190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AC70A0AD-4A0C-40FD-A774-6B09C1736F33}"/>
              </a:ext>
            </a:extLst>
          </p:cNvPr>
          <p:cNvSpPr>
            <a:spLocks noGrp="1"/>
          </p:cNvSpPr>
          <p:nvPr>
            <p:ph type="title"/>
          </p:nvPr>
        </p:nvSpPr>
        <p:spPr/>
        <p:txBody>
          <a:bodyPr/>
          <a:lstStyle/>
          <a:p>
            <a:r>
              <a:rPr lang="en-US" dirty="0"/>
              <a:t>Script for sprite communication</a:t>
            </a:r>
          </a:p>
        </p:txBody>
      </p:sp>
      <p:sp>
        <p:nvSpPr>
          <p:cNvPr id="3" name="Text Placeholder 2">
            <a:extLst>
              <a:ext uri="{FF2B5EF4-FFF2-40B4-BE49-F238E27FC236}">
                <a16:creationId xmlns:a16="http://schemas.microsoft.com/office/drawing/2014/main" id="{A5AE4F89-DAE1-40CE-8F5C-C60CF296379E}"/>
              </a:ext>
            </a:extLst>
          </p:cNvPr>
          <p:cNvSpPr>
            <a:spLocks noGrp="1"/>
          </p:cNvSpPr>
          <p:nvPr>
            <p:ph type="body" idx="1"/>
          </p:nvPr>
        </p:nvSpPr>
        <p:spPr/>
        <p:txBody>
          <a:bodyPr>
            <a:normAutofit lnSpcReduction="10000"/>
          </a:bodyPr>
          <a:lstStyle/>
          <a:p>
            <a:r>
              <a:rPr lang="en-US" dirty="0"/>
              <a:t>Flip the dog</a:t>
            </a:r>
          </a:p>
        </p:txBody>
      </p:sp>
      <p:sp>
        <p:nvSpPr>
          <p:cNvPr id="5" name="Text Placeholder 4">
            <a:extLst>
              <a:ext uri="{FF2B5EF4-FFF2-40B4-BE49-F238E27FC236}">
                <a16:creationId xmlns:a16="http://schemas.microsoft.com/office/drawing/2014/main" id="{2B11006E-0A70-4B24-9ECF-5487FD5193FF}"/>
              </a:ext>
            </a:extLst>
          </p:cNvPr>
          <p:cNvSpPr>
            <a:spLocks noGrp="1"/>
          </p:cNvSpPr>
          <p:nvPr>
            <p:ph type="body" sz="quarter" idx="3"/>
          </p:nvPr>
        </p:nvSpPr>
        <p:spPr/>
        <p:txBody>
          <a:bodyPr>
            <a:normAutofit lnSpcReduction="10000"/>
          </a:bodyPr>
          <a:lstStyle/>
          <a:p>
            <a:r>
              <a:rPr lang="en-US" dirty="0"/>
              <a:t>First behavior of cat</a:t>
            </a:r>
          </a:p>
        </p:txBody>
      </p:sp>
      <p:sp>
        <p:nvSpPr>
          <p:cNvPr id="10" name="Text Placeholder 9">
            <a:extLst>
              <a:ext uri="{FF2B5EF4-FFF2-40B4-BE49-F238E27FC236}">
                <a16:creationId xmlns:a16="http://schemas.microsoft.com/office/drawing/2014/main" id="{631D8CAB-33A0-4094-87E1-8E142A537A5F}"/>
              </a:ext>
            </a:extLst>
          </p:cNvPr>
          <p:cNvSpPr>
            <a:spLocks noGrp="1"/>
          </p:cNvSpPr>
          <p:nvPr>
            <p:ph type="body" sz="quarter" idx="13"/>
          </p:nvPr>
        </p:nvSpPr>
        <p:spPr/>
        <p:txBody>
          <a:bodyPr>
            <a:normAutofit lnSpcReduction="10000"/>
          </a:bodyPr>
          <a:lstStyle/>
          <a:p>
            <a:r>
              <a:rPr lang="en-US" dirty="0"/>
              <a:t>Response of dog </a:t>
            </a:r>
          </a:p>
        </p:txBody>
      </p:sp>
      <p:pic>
        <p:nvPicPr>
          <p:cNvPr id="12" name="Content Placeholder 11" descr="Graphical user interface, text, application, chat or text message&#10;&#10;Description automatically generated">
            <a:extLst>
              <a:ext uri="{FF2B5EF4-FFF2-40B4-BE49-F238E27FC236}">
                <a16:creationId xmlns:a16="http://schemas.microsoft.com/office/drawing/2014/main" id="{0BA5E58D-D52F-4082-8B3F-CF02AE3C9467}"/>
              </a:ext>
            </a:extLst>
          </p:cNvPr>
          <p:cNvPicPr>
            <a:picLocks noGrp="1" noChangeAspect="1"/>
          </p:cNvPicPr>
          <p:nvPr>
            <p:ph sz="half" idx="2"/>
          </p:nvPr>
        </p:nvPicPr>
        <p:blipFill>
          <a:blip r:embed="rId2"/>
          <a:stretch>
            <a:fillRect/>
          </a:stretch>
        </p:blipFill>
        <p:spPr>
          <a:xfrm>
            <a:off x="771543" y="3737500"/>
            <a:ext cx="2312408" cy="1647194"/>
          </a:xfrm>
        </p:spPr>
      </p:pic>
      <p:pic>
        <p:nvPicPr>
          <p:cNvPr id="14" name="Content Placeholder 13" descr="Graphical user interface, text, application, chat or text message&#10;&#10;Description automatically generated">
            <a:extLst>
              <a:ext uri="{FF2B5EF4-FFF2-40B4-BE49-F238E27FC236}">
                <a16:creationId xmlns:a16="http://schemas.microsoft.com/office/drawing/2014/main" id="{71315160-950A-46BE-ADB2-2D30F0F04B85}"/>
              </a:ext>
            </a:extLst>
          </p:cNvPr>
          <p:cNvPicPr>
            <a:picLocks noGrp="1" noChangeAspect="1"/>
          </p:cNvPicPr>
          <p:nvPr>
            <p:ph sz="quarter" idx="4"/>
          </p:nvPr>
        </p:nvPicPr>
        <p:blipFill>
          <a:blip r:embed="rId3"/>
          <a:stretch>
            <a:fillRect/>
          </a:stretch>
        </p:blipFill>
        <p:spPr>
          <a:xfrm>
            <a:off x="4571772" y="3754806"/>
            <a:ext cx="2633538" cy="1647194"/>
          </a:xfrm>
        </p:spPr>
      </p:pic>
      <p:pic>
        <p:nvPicPr>
          <p:cNvPr id="16" name="Content Placeholder 15" descr="Graphical user interface, application&#10;&#10;Description automatically generated">
            <a:extLst>
              <a:ext uri="{FF2B5EF4-FFF2-40B4-BE49-F238E27FC236}">
                <a16:creationId xmlns:a16="http://schemas.microsoft.com/office/drawing/2014/main" id="{91A09572-20FB-4B45-8737-9CEBCD845CBC}"/>
              </a:ext>
            </a:extLst>
          </p:cNvPr>
          <p:cNvPicPr>
            <a:picLocks noGrp="1" noChangeAspect="1"/>
          </p:cNvPicPr>
          <p:nvPr>
            <p:ph sz="quarter" idx="14"/>
          </p:nvPr>
        </p:nvPicPr>
        <p:blipFill>
          <a:blip r:embed="rId4"/>
          <a:stretch>
            <a:fillRect/>
          </a:stretch>
        </p:blipFill>
        <p:spPr>
          <a:xfrm>
            <a:off x="8442665" y="3566161"/>
            <a:ext cx="2503858" cy="1940012"/>
          </a:xfrm>
        </p:spPr>
      </p:pic>
      <p:sp>
        <p:nvSpPr>
          <p:cNvPr id="7" name="Date Placeholder 6">
            <a:extLst>
              <a:ext uri="{FF2B5EF4-FFF2-40B4-BE49-F238E27FC236}">
                <a16:creationId xmlns:a16="http://schemas.microsoft.com/office/drawing/2014/main" id="{8499257D-C40D-4533-97A3-C2FB8CB762C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CE4B66-FD99-47A5-9C25-A4BAF7CF32D1}"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8" name="Footer Placeholder 7">
            <a:extLst>
              <a:ext uri="{FF2B5EF4-FFF2-40B4-BE49-F238E27FC236}">
                <a16:creationId xmlns:a16="http://schemas.microsoft.com/office/drawing/2014/main" id="{BF490905-5C26-447A-9B42-E55CF46A97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9" name="Slide Number Placeholder 8">
            <a:extLst>
              <a:ext uri="{FF2B5EF4-FFF2-40B4-BE49-F238E27FC236}">
                <a16:creationId xmlns:a16="http://schemas.microsoft.com/office/drawing/2014/main" id="{A7BA4FBA-41F9-41F5-88B7-F79D63F1C3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Tree>
    <p:extLst>
      <p:ext uri="{BB962C8B-B14F-4D97-AF65-F5344CB8AC3E}">
        <p14:creationId xmlns:p14="http://schemas.microsoft.com/office/powerpoint/2010/main" val="3797788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p:txBody>
          <a:bodyPr/>
          <a:lstStyle/>
          <a:p>
            <a:r>
              <a:rPr lang="en-US" dirty="0"/>
              <a:t>Script for sprite communication</a:t>
            </a:r>
          </a:p>
        </p:txBody>
      </p:sp>
      <p:sp>
        <p:nvSpPr>
          <p:cNvPr id="14" name="Text Placeholder 13">
            <a:extLst>
              <a:ext uri="{FF2B5EF4-FFF2-40B4-BE49-F238E27FC236}">
                <a16:creationId xmlns:a16="http://schemas.microsoft.com/office/drawing/2014/main" id="{A3312664-75A7-465D-B522-B4D1998EE835}"/>
              </a:ext>
            </a:extLst>
          </p:cNvPr>
          <p:cNvSpPr>
            <a:spLocks noGrp="1"/>
          </p:cNvSpPr>
          <p:nvPr>
            <p:ph type="body" idx="1"/>
          </p:nvPr>
        </p:nvSpPr>
        <p:spPr/>
        <p:txBody>
          <a:bodyPr/>
          <a:lstStyle/>
          <a:p>
            <a:r>
              <a:rPr lang="en-US" dirty="0"/>
              <a:t>Cat’s reply to dog’s message</a:t>
            </a:r>
          </a:p>
        </p:txBody>
      </p:sp>
      <p:pic>
        <p:nvPicPr>
          <p:cNvPr id="4" name="Content Placeholder 3" descr="Graphical user interface, text, application, chat or text message&#10;&#10;Description automatically generated">
            <a:extLst>
              <a:ext uri="{FF2B5EF4-FFF2-40B4-BE49-F238E27FC236}">
                <a16:creationId xmlns:a16="http://schemas.microsoft.com/office/drawing/2014/main" id="{0069A02B-6911-4D5E-AD29-AAFE5A60310E}"/>
              </a:ext>
            </a:extLst>
          </p:cNvPr>
          <p:cNvPicPr>
            <a:picLocks noGrp="1" noChangeAspect="1"/>
          </p:cNvPicPr>
          <p:nvPr>
            <p:ph sz="half" idx="2"/>
          </p:nvPr>
        </p:nvPicPr>
        <p:blipFill>
          <a:blip r:embed="rId2"/>
          <a:stretch>
            <a:fillRect/>
          </a:stretch>
        </p:blipFill>
        <p:spPr>
          <a:xfrm>
            <a:off x="1269507" y="3721176"/>
            <a:ext cx="3353239" cy="1846404"/>
          </a:xfrm>
        </p:spPr>
      </p:pic>
      <p:sp>
        <p:nvSpPr>
          <p:cNvPr id="16" name="Text Placeholder 15">
            <a:extLst>
              <a:ext uri="{FF2B5EF4-FFF2-40B4-BE49-F238E27FC236}">
                <a16:creationId xmlns:a16="http://schemas.microsoft.com/office/drawing/2014/main" id="{36355637-BB26-4973-8B98-06B7E307CB60}"/>
              </a:ext>
            </a:extLst>
          </p:cNvPr>
          <p:cNvSpPr>
            <a:spLocks noGrp="1"/>
          </p:cNvSpPr>
          <p:nvPr>
            <p:ph type="body" sz="quarter" idx="3"/>
          </p:nvPr>
        </p:nvSpPr>
        <p:spPr/>
        <p:txBody>
          <a:bodyPr/>
          <a:lstStyle/>
          <a:p>
            <a:r>
              <a:rPr lang="en-US" sz="4400" dirty="0"/>
              <a:t>Dog’s reply to cat’s 2</a:t>
            </a:r>
            <a:r>
              <a:rPr lang="en-US" sz="4400" baseline="30000" dirty="0"/>
              <a:t>nd</a:t>
            </a:r>
            <a:r>
              <a:rPr lang="en-US" sz="4400" dirty="0"/>
              <a:t> message</a:t>
            </a:r>
            <a:endParaRPr lang="en-US" dirty="0"/>
          </a:p>
        </p:txBody>
      </p:sp>
      <p:pic>
        <p:nvPicPr>
          <p:cNvPr id="6" name="Content Placeholder 5" descr="Graphical user interface&#10;&#10;Description automatically generated with low confidence">
            <a:extLst>
              <a:ext uri="{FF2B5EF4-FFF2-40B4-BE49-F238E27FC236}">
                <a16:creationId xmlns:a16="http://schemas.microsoft.com/office/drawing/2014/main" id="{44458DCD-9331-4AE1-AC33-C5824B7A122D}"/>
              </a:ext>
            </a:extLst>
          </p:cNvPr>
          <p:cNvPicPr>
            <a:picLocks noGrp="1" noChangeAspect="1"/>
          </p:cNvPicPr>
          <p:nvPr>
            <p:ph sz="quarter" idx="4"/>
          </p:nvPr>
        </p:nvPicPr>
        <p:blipFill>
          <a:blip r:embed="rId3"/>
          <a:stretch>
            <a:fillRect/>
          </a:stretch>
        </p:blipFill>
        <p:spPr>
          <a:xfrm>
            <a:off x="7359588" y="3324222"/>
            <a:ext cx="2467288" cy="2776804"/>
          </a:xfrm>
        </p:spPr>
      </p:pic>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83E6F8-D3AC-4BB5-942D-4EB4E4C5C432}"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Tree>
    <p:extLst>
      <p:ext uri="{BB962C8B-B14F-4D97-AF65-F5344CB8AC3E}">
        <p14:creationId xmlns:p14="http://schemas.microsoft.com/office/powerpoint/2010/main" val="623709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spc="-5" dirty="0"/>
              <a:t>Sprites can have </a:t>
            </a:r>
            <a:r>
              <a:rPr lang="en-US" dirty="0"/>
              <a:t>many</a:t>
            </a:r>
            <a:r>
              <a:rPr lang="en-US" spc="-15" dirty="0"/>
              <a:t> </a:t>
            </a:r>
            <a:r>
              <a:rPr lang="en-US" spc="-5" dirty="0"/>
              <a:t>behaviors</a:t>
            </a:r>
            <a:endParaRPr lang="en-US" dirty="0"/>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7" name="Content Placeholder 6">
            <a:extLst>
              <a:ext uri="{FF2B5EF4-FFF2-40B4-BE49-F238E27FC236}">
                <a16:creationId xmlns:a16="http://schemas.microsoft.com/office/drawing/2014/main" id="{36F576B9-07A1-45C6-BBFF-6A1BBD521125}"/>
              </a:ext>
            </a:extLst>
          </p:cNvPr>
          <p:cNvSpPr>
            <a:spLocks noGrp="1"/>
          </p:cNvSpPr>
          <p:nvPr>
            <p:ph idx="1"/>
          </p:nvPr>
        </p:nvSpPr>
        <p:spPr/>
        <p:txBody>
          <a:bodyPr/>
          <a:lstStyle/>
          <a:p>
            <a:r>
              <a:rPr lang="en-US" dirty="0"/>
              <a:t>Activated by clicking green flag.</a:t>
            </a:r>
          </a:p>
          <a:p>
            <a:r>
              <a:rPr lang="en-US" dirty="0"/>
              <a:t>Activated by clicking the sprite.</a:t>
            </a:r>
          </a:p>
          <a:p>
            <a:r>
              <a:rPr lang="en-US" dirty="0"/>
              <a:t>Activated by a key being pressed.</a:t>
            </a:r>
          </a:p>
          <a:p>
            <a:r>
              <a:rPr lang="en-US" dirty="0"/>
              <a:t>Activated by a message from another sprite.</a:t>
            </a:r>
          </a:p>
          <a:p>
            <a:r>
              <a:rPr lang="en-US" dirty="0"/>
              <a:t>Activated by touching another sprite.</a:t>
            </a:r>
          </a:p>
        </p:txBody>
      </p:sp>
    </p:spTree>
    <p:extLst>
      <p:ext uri="{BB962C8B-B14F-4D97-AF65-F5344CB8AC3E}">
        <p14:creationId xmlns:p14="http://schemas.microsoft.com/office/powerpoint/2010/main" val="26818862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useBgFill="1">
        <p:nvSpPr>
          <p:cNvPr id="10" name="Rectangle 13">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9600" dirty="0">
                <a:solidFill>
                  <a:schemeClr val="accent1"/>
                </a:solidFill>
              </a:rPr>
              <a:t>Using sounds</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a:xfrm>
            <a:off x="838199" y="4983276"/>
            <a:ext cx="10512552" cy="1126680"/>
          </a:xfrm>
        </p:spPr>
        <p:txBody>
          <a:bodyPr vert="horz" lIns="91440" tIns="45720" rIns="91440" bIns="45720" rtlCol="0">
            <a:normAutofit/>
          </a:bodyPr>
          <a:lstStyle/>
          <a:p>
            <a:pPr marL="0" indent="0">
              <a:buNone/>
            </a:pPr>
            <a:r>
              <a:rPr lang="en-US" dirty="0"/>
              <a:t>Sound library;  Speaking in the mike;  Importing music</a:t>
            </a:r>
          </a:p>
        </p:txBody>
      </p:sp>
      <p:sp>
        <p:nvSpPr>
          <p:cNvPr id="11"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Wednesday, June 2, 2021</a:t>
            </a:fld>
            <a:endParaRPr kumimoji="0" lang="en-US" sz="1600" b="0" i="0" u="none" strike="noStrike" kern="1200" cap="none" spc="0" normalizeH="0" baseline="0" noProof="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54</a:t>
            </a:fld>
            <a:endParaRPr kumimoji="0" lang="en-US" sz="1600" b="0" i="0" u="none" strike="noStrike" kern="1200" cap="none" spc="0" normalizeH="0" baseline="0" noProof="0">
              <a:ln>
                <a:noFill/>
              </a:ln>
              <a:solidFill>
                <a:prstClr val="black"/>
              </a:solidFill>
              <a:effectLst/>
              <a:uLnTx/>
              <a:uFillTx/>
              <a:latin typeface="The Hand Black"/>
              <a:ea typeface="+mn-ea"/>
              <a:cs typeface="+mn-cs"/>
            </a:endParaRPr>
          </a:p>
        </p:txBody>
      </p:sp>
    </p:spTree>
    <p:extLst>
      <p:ext uri="{BB962C8B-B14F-4D97-AF65-F5344CB8AC3E}">
        <p14:creationId xmlns:p14="http://schemas.microsoft.com/office/powerpoint/2010/main" val="19685214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spc="-5" dirty="0"/>
              <a:t>Composing drumbeats</a:t>
            </a:r>
            <a:endParaRPr lang="en-US" dirty="0"/>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pic>
        <p:nvPicPr>
          <p:cNvPr id="8" name="Content Placeholder 7" descr="Graphical user interface&#10;&#10;Description automatically generated with medium confidence">
            <a:extLst>
              <a:ext uri="{FF2B5EF4-FFF2-40B4-BE49-F238E27FC236}">
                <a16:creationId xmlns:a16="http://schemas.microsoft.com/office/drawing/2014/main" id="{6CAE345E-C48E-43D3-88E1-EFC02EE9B68B}"/>
              </a:ext>
            </a:extLst>
          </p:cNvPr>
          <p:cNvPicPr>
            <a:picLocks noGrp="1" noChangeAspect="1"/>
          </p:cNvPicPr>
          <p:nvPr>
            <p:ph idx="1"/>
          </p:nvPr>
        </p:nvPicPr>
        <p:blipFill>
          <a:blip r:embed="rId2"/>
          <a:stretch>
            <a:fillRect/>
          </a:stretch>
        </p:blipFill>
        <p:spPr>
          <a:xfrm>
            <a:off x="4686253" y="1932555"/>
            <a:ext cx="2819494" cy="3897827"/>
          </a:xfrm>
        </p:spPr>
      </p:pic>
    </p:spTree>
    <p:extLst>
      <p:ext uri="{BB962C8B-B14F-4D97-AF65-F5344CB8AC3E}">
        <p14:creationId xmlns:p14="http://schemas.microsoft.com/office/powerpoint/2010/main" val="7480023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AC70A0AD-4A0C-40FD-A774-6B09C1736F33}"/>
              </a:ext>
            </a:extLst>
          </p:cNvPr>
          <p:cNvSpPr>
            <a:spLocks noGrp="1"/>
          </p:cNvSpPr>
          <p:nvPr>
            <p:ph type="title"/>
          </p:nvPr>
        </p:nvSpPr>
        <p:spPr/>
        <p:txBody>
          <a:bodyPr>
            <a:noAutofit/>
          </a:bodyPr>
          <a:lstStyle/>
          <a:p>
            <a:r>
              <a:rPr lang="en-US" sz="4800" dirty="0"/>
              <a:t>Recording </a:t>
            </a:r>
            <a:r>
              <a:rPr lang="en-US" sz="4800" spc="-5" dirty="0"/>
              <a:t>from </a:t>
            </a:r>
            <a:r>
              <a:rPr lang="en-US" sz="4800" dirty="0"/>
              <a:t>a mike </a:t>
            </a:r>
            <a:r>
              <a:rPr lang="en-US" sz="4800" spc="-5" dirty="0"/>
              <a:t>(or </a:t>
            </a:r>
            <a:r>
              <a:rPr lang="en-US" sz="4800" dirty="0"/>
              <a:t>an iPod  </a:t>
            </a:r>
            <a:r>
              <a:rPr lang="en-US" sz="4800" spc="-5" dirty="0"/>
              <a:t>or </a:t>
            </a:r>
            <a:r>
              <a:rPr lang="en-US" sz="4800" dirty="0"/>
              <a:t>other music</a:t>
            </a:r>
            <a:r>
              <a:rPr lang="en-US" sz="4800" spc="-15" dirty="0"/>
              <a:t> </a:t>
            </a:r>
            <a:r>
              <a:rPr lang="en-US" sz="4800" spc="-5" dirty="0"/>
              <a:t>player)</a:t>
            </a:r>
            <a:endParaRPr lang="en-US" sz="4800" dirty="0"/>
          </a:p>
        </p:txBody>
      </p:sp>
      <p:sp>
        <p:nvSpPr>
          <p:cNvPr id="3" name="Text Placeholder 2">
            <a:extLst>
              <a:ext uri="{FF2B5EF4-FFF2-40B4-BE49-F238E27FC236}">
                <a16:creationId xmlns:a16="http://schemas.microsoft.com/office/drawing/2014/main" id="{A5AE4F89-DAE1-40CE-8F5C-C60CF296379E}"/>
              </a:ext>
            </a:extLst>
          </p:cNvPr>
          <p:cNvSpPr>
            <a:spLocks noGrp="1"/>
          </p:cNvSpPr>
          <p:nvPr>
            <p:ph type="body" idx="1"/>
          </p:nvPr>
        </p:nvSpPr>
        <p:spPr/>
        <p:txBody>
          <a:bodyPr>
            <a:normAutofit lnSpcReduction="10000"/>
          </a:bodyPr>
          <a:lstStyle/>
          <a:p>
            <a:r>
              <a:rPr lang="en-US" dirty="0"/>
              <a:t>steps</a:t>
            </a:r>
          </a:p>
        </p:txBody>
      </p:sp>
      <p:sp>
        <p:nvSpPr>
          <p:cNvPr id="5" name="Text Placeholder 4">
            <a:extLst>
              <a:ext uri="{FF2B5EF4-FFF2-40B4-BE49-F238E27FC236}">
                <a16:creationId xmlns:a16="http://schemas.microsoft.com/office/drawing/2014/main" id="{2B11006E-0A70-4B24-9ECF-5487FD5193FF}"/>
              </a:ext>
            </a:extLst>
          </p:cNvPr>
          <p:cNvSpPr>
            <a:spLocks noGrp="1"/>
          </p:cNvSpPr>
          <p:nvPr>
            <p:ph type="body" sz="quarter" idx="3"/>
          </p:nvPr>
        </p:nvSpPr>
        <p:spPr/>
        <p:txBody>
          <a:bodyPr>
            <a:normAutofit lnSpcReduction="10000"/>
          </a:bodyPr>
          <a:lstStyle/>
          <a:p>
            <a:r>
              <a:rPr lang="en-US" dirty="0"/>
              <a:t>Record screen</a:t>
            </a:r>
          </a:p>
        </p:txBody>
      </p:sp>
      <p:sp>
        <p:nvSpPr>
          <p:cNvPr id="10" name="Text Placeholder 9">
            <a:extLst>
              <a:ext uri="{FF2B5EF4-FFF2-40B4-BE49-F238E27FC236}">
                <a16:creationId xmlns:a16="http://schemas.microsoft.com/office/drawing/2014/main" id="{631D8CAB-33A0-4094-87E1-8E142A537A5F}"/>
              </a:ext>
            </a:extLst>
          </p:cNvPr>
          <p:cNvSpPr>
            <a:spLocks noGrp="1"/>
          </p:cNvSpPr>
          <p:nvPr>
            <p:ph type="body" sz="quarter" idx="13"/>
          </p:nvPr>
        </p:nvSpPr>
        <p:spPr/>
        <p:txBody>
          <a:bodyPr>
            <a:normAutofit lnSpcReduction="10000"/>
          </a:bodyPr>
          <a:lstStyle/>
          <a:p>
            <a:r>
              <a:rPr lang="en-US" dirty="0"/>
              <a:t>Recording clip </a:t>
            </a:r>
          </a:p>
        </p:txBody>
      </p:sp>
      <p:pic>
        <p:nvPicPr>
          <p:cNvPr id="14" name="Content Placeholder 13">
            <a:extLst>
              <a:ext uri="{FF2B5EF4-FFF2-40B4-BE49-F238E27FC236}">
                <a16:creationId xmlns:a16="http://schemas.microsoft.com/office/drawing/2014/main" id="{71315160-950A-46BE-ADB2-2D30F0F04B85}"/>
              </a:ext>
            </a:extLst>
          </p:cNvPr>
          <p:cNvPicPr>
            <a:picLocks noGrp="1" noChangeAspect="1"/>
          </p:cNvPicPr>
          <p:nvPr>
            <p:ph sz="quarter" idx="4"/>
          </p:nvPr>
        </p:nvPicPr>
        <p:blipFill>
          <a:blip r:embed="rId2"/>
          <a:srcRect/>
          <a:stretch/>
        </p:blipFill>
        <p:spPr>
          <a:xfrm>
            <a:off x="4657082" y="3754806"/>
            <a:ext cx="2462917" cy="1647194"/>
          </a:xfrm>
        </p:spPr>
      </p:pic>
      <p:pic>
        <p:nvPicPr>
          <p:cNvPr id="16" name="Content Placeholder 15">
            <a:extLst>
              <a:ext uri="{FF2B5EF4-FFF2-40B4-BE49-F238E27FC236}">
                <a16:creationId xmlns:a16="http://schemas.microsoft.com/office/drawing/2014/main" id="{91A09572-20FB-4B45-8737-9CEBCD845CBC}"/>
              </a:ext>
            </a:extLst>
          </p:cNvPr>
          <p:cNvPicPr>
            <a:picLocks noGrp="1" noChangeAspect="1"/>
          </p:cNvPicPr>
          <p:nvPr>
            <p:ph sz="quarter" idx="14"/>
          </p:nvPr>
        </p:nvPicPr>
        <p:blipFill>
          <a:blip r:embed="rId3"/>
          <a:srcRect/>
          <a:stretch/>
        </p:blipFill>
        <p:spPr>
          <a:xfrm>
            <a:off x="8442665" y="3961445"/>
            <a:ext cx="2503858" cy="1149443"/>
          </a:xfrm>
        </p:spPr>
      </p:pic>
      <p:sp>
        <p:nvSpPr>
          <p:cNvPr id="7" name="Date Placeholder 6">
            <a:extLst>
              <a:ext uri="{FF2B5EF4-FFF2-40B4-BE49-F238E27FC236}">
                <a16:creationId xmlns:a16="http://schemas.microsoft.com/office/drawing/2014/main" id="{8499257D-C40D-4533-97A3-C2FB8CB762C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CE4B66-FD99-47A5-9C25-A4BAF7CF32D1}"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8" name="Footer Placeholder 7">
            <a:extLst>
              <a:ext uri="{FF2B5EF4-FFF2-40B4-BE49-F238E27FC236}">
                <a16:creationId xmlns:a16="http://schemas.microsoft.com/office/drawing/2014/main" id="{BF490905-5C26-447A-9B42-E55CF46A97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9" name="Slide Number Placeholder 8">
            <a:extLst>
              <a:ext uri="{FF2B5EF4-FFF2-40B4-BE49-F238E27FC236}">
                <a16:creationId xmlns:a16="http://schemas.microsoft.com/office/drawing/2014/main" id="{A7BA4FBA-41F9-41F5-88B7-F79D63F1C3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4" name="Content Placeholder 3">
            <a:extLst>
              <a:ext uri="{FF2B5EF4-FFF2-40B4-BE49-F238E27FC236}">
                <a16:creationId xmlns:a16="http://schemas.microsoft.com/office/drawing/2014/main" id="{664D3273-3BA6-4EB5-BD91-6D9C47081439}"/>
              </a:ext>
            </a:extLst>
          </p:cNvPr>
          <p:cNvSpPr>
            <a:spLocks noGrp="1"/>
          </p:cNvSpPr>
          <p:nvPr>
            <p:ph sz="half" idx="2"/>
          </p:nvPr>
        </p:nvSpPr>
        <p:spPr/>
        <p:txBody>
          <a:bodyPr>
            <a:normAutofit lnSpcReduction="10000"/>
          </a:bodyPr>
          <a:lstStyle/>
          <a:p>
            <a:r>
              <a:rPr lang="en-US" dirty="0"/>
              <a:t>Select the sound tab</a:t>
            </a:r>
          </a:p>
          <a:p>
            <a:r>
              <a:rPr lang="en-US" dirty="0"/>
              <a:t>select record option by clicking sound icon at the bottom.</a:t>
            </a:r>
          </a:p>
          <a:p>
            <a:r>
              <a:rPr lang="en-US" dirty="0"/>
              <a:t>Give microphone permissions</a:t>
            </a:r>
          </a:p>
          <a:p>
            <a:r>
              <a:rPr lang="en-US" dirty="0"/>
              <a:t>Click record button, say something over microphone, test it and save it.</a:t>
            </a:r>
          </a:p>
          <a:p>
            <a:r>
              <a:rPr lang="en-US" dirty="0"/>
              <a:t>Use that recording.</a:t>
            </a:r>
            <a:endParaRPr lang="en-IN" dirty="0"/>
          </a:p>
        </p:txBody>
      </p:sp>
    </p:spTree>
    <p:extLst>
      <p:ext uri="{BB962C8B-B14F-4D97-AF65-F5344CB8AC3E}">
        <p14:creationId xmlns:p14="http://schemas.microsoft.com/office/powerpoint/2010/main" val="896601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pPr algn="ctr"/>
            <a:r>
              <a:rPr lang="en-US" dirty="0"/>
              <a:t>Narrating stories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7" name="Content Placeholder 6">
            <a:extLst>
              <a:ext uri="{FF2B5EF4-FFF2-40B4-BE49-F238E27FC236}">
                <a16:creationId xmlns:a16="http://schemas.microsoft.com/office/drawing/2014/main" id="{C4E4E2E5-77B8-4B7D-A63C-873E199B34FE}"/>
              </a:ext>
            </a:extLst>
          </p:cNvPr>
          <p:cNvSpPr>
            <a:spLocks noGrp="1"/>
          </p:cNvSpPr>
          <p:nvPr>
            <p:ph idx="1"/>
          </p:nvPr>
        </p:nvSpPr>
        <p:spPr/>
        <p:txBody>
          <a:bodyPr>
            <a:normAutofit lnSpcReduction="10000"/>
          </a:bodyPr>
          <a:lstStyle/>
          <a:p>
            <a:r>
              <a:rPr lang="en-US" dirty="0"/>
              <a:t>Have several scenes</a:t>
            </a:r>
          </a:p>
          <a:p>
            <a:r>
              <a:rPr lang="en-US" dirty="0"/>
              <a:t>Scenes change with messages or variables.</a:t>
            </a:r>
          </a:p>
          <a:p>
            <a:r>
              <a:rPr lang="en-US" dirty="0"/>
              <a:t>Make characters move</a:t>
            </a:r>
          </a:p>
          <a:p>
            <a:r>
              <a:rPr lang="en-US" dirty="0"/>
              <a:t>Make characters hide or show</a:t>
            </a:r>
          </a:p>
          <a:p>
            <a:r>
              <a:rPr lang="en-US" dirty="0"/>
              <a:t>Behavior can change with variables, touching,  mousing.</a:t>
            </a:r>
          </a:p>
          <a:p>
            <a:r>
              <a:rPr lang="en-US" dirty="0"/>
              <a:t>Background music for each scene.</a:t>
            </a:r>
          </a:p>
          <a:p>
            <a:r>
              <a:rPr lang="en-IN" dirty="0"/>
              <a:t>You can learn by visiting </a:t>
            </a:r>
            <a:r>
              <a:rPr lang="en-IN" b="1" dirty="0">
                <a:solidFill>
                  <a:srgbClr val="FF0000"/>
                </a:solidFill>
              </a:rPr>
              <a:t>tutorials</a:t>
            </a:r>
            <a:r>
              <a:rPr lang="en-IN" dirty="0"/>
              <a:t> section.</a:t>
            </a:r>
          </a:p>
        </p:txBody>
      </p:sp>
    </p:spTree>
    <p:extLst>
      <p:ext uri="{BB962C8B-B14F-4D97-AF65-F5344CB8AC3E}">
        <p14:creationId xmlns:p14="http://schemas.microsoft.com/office/powerpoint/2010/main" val="1086812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useBgFill="1">
        <p:nvSpPr>
          <p:cNvPr id="10" name="Rectangle 9">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12" name="Freeform: Shape 11">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841248" y="644652"/>
            <a:ext cx="3182112" cy="5568696"/>
          </a:xfrm>
        </p:spPr>
        <p:txBody>
          <a:bodyPr vert="horz" lIns="91440" tIns="45720" rIns="91440" bIns="45720" rtlCol="0" anchor="ctr">
            <a:normAutofit/>
          </a:bodyPr>
          <a:lstStyle/>
          <a:p>
            <a:pPr algn="l"/>
            <a:r>
              <a:rPr lang="en-US" sz="6600" dirty="0">
                <a:solidFill>
                  <a:srgbClr val="FFFFFF"/>
                </a:solidFill>
              </a:rPr>
              <a:t>part three</a:t>
            </a:r>
            <a:br>
              <a:rPr lang="en-US" sz="6600" dirty="0">
                <a:solidFill>
                  <a:srgbClr val="FFFFFF"/>
                </a:solidFill>
              </a:rPr>
            </a:br>
            <a:r>
              <a:rPr lang="en-US" sz="6600" dirty="0">
                <a:solidFill>
                  <a:srgbClr val="FFFFFF"/>
                </a:solidFill>
              </a:rPr>
              <a:t>outcomes</a:t>
            </a:r>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a:xfrm>
            <a:off x="5494350" y="644652"/>
            <a:ext cx="5856401" cy="5568696"/>
          </a:xfrm>
        </p:spPr>
        <p:txBody>
          <a:bodyPr vert="horz" lIns="91440" tIns="45720" rIns="91440" bIns="45720" rtlCol="0" anchor="ctr">
            <a:normAutofit/>
          </a:bodyPr>
          <a:lstStyle/>
          <a:p>
            <a:pPr algn="l">
              <a:buFont typeface="Arial" panose="020B0604020202020204" pitchFamily="34" charset="0"/>
              <a:buChar char="•"/>
            </a:pPr>
            <a:r>
              <a:rPr lang="en-US" dirty="0">
                <a:solidFill>
                  <a:schemeClr val="tx1"/>
                </a:solidFill>
              </a:rPr>
              <a:t>Students should be able to program by passing messages. </a:t>
            </a:r>
          </a:p>
          <a:p>
            <a:pPr algn="l">
              <a:buFont typeface="Arial" panose="020B0604020202020204" pitchFamily="34" charset="0"/>
              <a:buChar char="•"/>
            </a:pPr>
            <a:r>
              <a:rPr lang="en-US" dirty="0">
                <a:solidFill>
                  <a:schemeClr val="tx1"/>
                </a:solidFill>
              </a:rPr>
              <a:t>Students  should be able to program their  sprites to make sounds.</a:t>
            </a:r>
          </a:p>
        </p:txBody>
      </p:sp>
    </p:spTree>
    <p:extLst>
      <p:ext uri="{BB962C8B-B14F-4D97-AF65-F5344CB8AC3E}">
        <p14:creationId xmlns:p14="http://schemas.microsoft.com/office/powerpoint/2010/main" val="567964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useBgFill="1">
        <p:nvSpPr>
          <p:cNvPr id="10" name="Rectangle 9">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12" name="Freeform: Shape 11">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841248" y="644652"/>
            <a:ext cx="3182112" cy="5568696"/>
          </a:xfrm>
        </p:spPr>
        <p:txBody>
          <a:bodyPr vert="horz" lIns="91440" tIns="45720" rIns="91440" bIns="45720" rtlCol="0" anchor="ctr">
            <a:normAutofit/>
          </a:bodyPr>
          <a:lstStyle/>
          <a:p>
            <a:pPr algn="l"/>
            <a:r>
              <a:rPr lang="en-US" sz="6600" dirty="0">
                <a:solidFill>
                  <a:srgbClr val="FFFFFF"/>
                </a:solidFill>
              </a:rPr>
              <a:t>part four</a:t>
            </a:r>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a:xfrm>
            <a:off x="5494350" y="644652"/>
            <a:ext cx="5856401" cy="5568696"/>
          </a:xfrm>
        </p:spPr>
        <p:txBody>
          <a:bodyPr vert="horz" lIns="91440" tIns="45720" rIns="91440" bIns="45720" rtlCol="0" anchor="ctr">
            <a:normAutofit/>
          </a:bodyPr>
          <a:lstStyle/>
          <a:p>
            <a:pPr algn="l">
              <a:buFont typeface="Arial" panose="020B0604020202020204" pitchFamily="34" charset="0"/>
              <a:buChar char="•"/>
            </a:pPr>
            <a:r>
              <a:rPr lang="en-US" dirty="0">
                <a:solidFill>
                  <a:schemeClr val="tx1"/>
                </a:solidFill>
              </a:rPr>
              <a:t>Input/Output, Variables, Simple computing.</a:t>
            </a:r>
          </a:p>
        </p:txBody>
      </p:sp>
    </p:spTree>
    <p:extLst>
      <p:ext uri="{BB962C8B-B14F-4D97-AF65-F5344CB8AC3E}">
        <p14:creationId xmlns:p14="http://schemas.microsoft.com/office/powerpoint/2010/main" val="202686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objectives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dirty="0"/>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6</a:t>
            </a:fld>
            <a:endParaRPr lang="en-US" dirty="0"/>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lstStyle/>
          <a:p>
            <a:r>
              <a:rPr lang="en-US" dirty="0"/>
              <a:t>Learn Scratch programming environment</a:t>
            </a:r>
          </a:p>
          <a:p>
            <a:r>
              <a:rPr lang="en-US" dirty="0"/>
              <a:t>Learn the looks and motion menus</a:t>
            </a:r>
          </a:p>
          <a:p>
            <a:r>
              <a:rPr lang="en-US" dirty="0"/>
              <a:t>Write a sequence of instructions.</a:t>
            </a:r>
          </a:p>
        </p:txBody>
      </p:sp>
    </p:spTree>
    <p:extLst>
      <p:ext uri="{BB962C8B-B14F-4D97-AF65-F5344CB8AC3E}">
        <p14:creationId xmlns:p14="http://schemas.microsoft.com/office/powerpoint/2010/main" val="783648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pPr algn="ctr"/>
            <a:r>
              <a:rPr lang="en-US" dirty="0"/>
              <a:t>objectives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7" name="Content Placeholder 6">
            <a:extLst>
              <a:ext uri="{FF2B5EF4-FFF2-40B4-BE49-F238E27FC236}">
                <a16:creationId xmlns:a16="http://schemas.microsoft.com/office/drawing/2014/main" id="{C4E4E2E5-77B8-4B7D-A63C-873E199B34FE}"/>
              </a:ext>
            </a:extLst>
          </p:cNvPr>
          <p:cNvSpPr>
            <a:spLocks noGrp="1"/>
          </p:cNvSpPr>
          <p:nvPr>
            <p:ph idx="1"/>
          </p:nvPr>
        </p:nvSpPr>
        <p:spPr/>
        <p:txBody>
          <a:bodyPr>
            <a:normAutofit/>
          </a:bodyPr>
          <a:lstStyle/>
          <a:p>
            <a:r>
              <a:rPr lang="en-US" dirty="0"/>
              <a:t>Learn how the user and the program can  communicate</a:t>
            </a:r>
          </a:p>
          <a:p>
            <a:r>
              <a:rPr lang="en-US" dirty="0"/>
              <a:t>Learn how to compute with formulas</a:t>
            </a:r>
          </a:p>
          <a:p>
            <a:r>
              <a:rPr lang="en-US" dirty="0"/>
              <a:t>Learn how to Compute an average, perimeter of a  geometric figure, etc.</a:t>
            </a:r>
          </a:p>
        </p:txBody>
      </p:sp>
    </p:spTree>
    <p:extLst>
      <p:ext uri="{BB962C8B-B14F-4D97-AF65-F5344CB8AC3E}">
        <p14:creationId xmlns:p14="http://schemas.microsoft.com/office/powerpoint/2010/main" val="2726343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a:xfrm>
            <a:off x="841248" y="548640"/>
            <a:ext cx="3419540" cy="5431536"/>
          </a:xfrm>
        </p:spPr>
        <p:txBody>
          <a:bodyPr vert="horz" lIns="91440" tIns="45720" rIns="91440" bIns="45720" rtlCol="0">
            <a:normAutofit/>
          </a:bodyPr>
          <a:lstStyle/>
          <a:p>
            <a:r>
              <a:rPr lang="en-US" sz="6000" dirty="0"/>
              <a:t>Sensing menu</a:t>
            </a:r>
          </a:p>
        </p:txBody>
      </p:sp>
      <p:sp>
        <p:nvSpPr>
          <p:cNvPr id="14"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a:xfrm>
            <a:off x="5298595" y="552091"/>
            <a:ext cx="6052158" cy="5431536"/>
          </a:xfrm>
        </p:spPr>
        <p:txBody>
          <a:bodyPr vert="horz" lIns="91440" tIns="45720" rIns="91440" bIns="45720" rtlCol="0" anchor="ctr">
            <a:normAutofit/>
          </a:bodyPr>
          <a:lstStyle/>
          <a:p>
            <a:pPr marL="0" indent="0" algn="just">
              <a:buNone/>
            </a:pPr>
            <a:r>
              <a:rPr lang="en-US" dirty="0"/>
              <a:t>Getting information from the user  or some other machine.</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a:xfrm>
            <a:off x="841248" y="6356350"/>
            <a:ext cx="2350008" cy="365125"/>
          </a:xfrm>
        </p:spPr>
        <p:txBody>
          <a:bodyPr vert="horz" lIns="91440" tIns="45720" rIns="91440" bIns="45720" rtlCol="0">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Wednesday, June 2, 2021</a:t>
            </a:fld>
            <a:endParaRPr kumimoji="0" lang="en-US" sz="1600" b="0" i="0" u="none" strike="noStrike" kern="1200" cap="none" spc="0" normalizeH="0" baseline="0" noProof="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a:xfrm>
            <a:off x="5298595" y="6356350"/>
            <a:ext cx="4114800" cy="365125"/>
          </a:xfrm>
        </p:spPr>
        <p:txBody>
          <a:bodyPr vert="horz" lIns="91440" tIns="45720" rIns="91440" bIns="45720" rtlCol="0">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9413395" y="6356350"/>
            <a:ext cx="1937357" cy="365125"/>
          </a:xfrm>
        </p:spPr>
        <p:txBody>
          <a:bodyPr vert="horz" lIns="91440" tIns="45720" rIns="91440" bIns="45720" rtlCol="0">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61</a:t>
            </a:fld>
            <a:endParaRPr kumimoji="0" lang="en-US" sz="1600" b="0" i="0" u="none" strike="noStrike" kern="1200" cap="none" spc="0" normalizeH="0" baseline="0" noProof="0">
              <a:ln>
                <a:noFill/>
              </a:ln>
              <a:solidFill>
                <a:prstClr val="black"/>
              </a:solidFill>
              <a:effectLst/>
              <a:uLnTx/>
              <a:uFillTx/>
              <a:latin typeface="The Hand Black"/>
              <a:ea typeface="+mn-ea"/>
              <a:cs typeface="+mn-cs"/>
            </a:endParaRPr>
          </a:p>
        </p:txBody>
      </p:sp>
    </p:spTree>
    <p:extLst>
      <p:ext uri="{BB962C8B-B14F-4D97-AF65-F5344CB8AC3E}">
        <p14:creationId xmlns:p14="http://schemas.microsoft.com/office/powerpoint/2010/main" val="2052855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pPr algn="ctr"/>
            <a:r>
              <a:rPr lang="en-US" dirty="0"/>
              <a:t>Asking the age of the user</a:t>
            </a:r>
          </a:p>
        </p:txBody>
      </p:sp>
      <p:sp>
        <p:nvSpPr>
          <p:cNvPr id="7" name="Content Placeholder 6">
            <a:extLst>
              <a:ext uri="{FF2B5EF4-FFF2-40B4-BE49-F238E27FC236}">
                <a16:creationId xmlns:a16="http://schemas.microsoft.com/office/drawing/2014/main" id="{C4E4E2E5-77B8-4B7D-A63C-873E199B34FE}"/>
              </a:ext>
            </a:extLst>
          </p:cNvPr>
          <p:cNvSpPr>
            <a:spLocks noGrp="1"/>
          </p:cNvSpPr>
          <p:nvPr>
            <p:ph sz="half" idx="2"/>
          </p:nvPr>
        </p:nvSpPr>
        <p:spPr>
          <a:xfrm>
            <a:off x="839788" y="2734322"/>
            <a:ext cx="5157787" cy="3456165"/>
          </a:xfrm>
        </p:spPr>
        <p:txBody>
          <a:bodyPr>
            <a:normAutofit/>
          </a:bodyPr>
          <a:lstStyle/>
          <a:p>
            <a:r>
              <a:rPr lang="en-US" dirty="0"/>
              <a:t>Program wants age of user (maybe to set a level of difficulty in a game)</a:t>
            </a:r>
          </a:p>
          <a:p>
            <a:r>
              <a:rPr lang="en-US" dirty="0"/>
              <a:t>Program asks user for age</a:t>
            </a:r>
          </a:p>
          <a:p>
            <a:r>
              <a:rPr lang="en-US" dirty="0"/>
              <a:t>User types in age</a:t>
            </a:r>
          </a:p>
          <a:p>
            <a:r>
              <a:rPr lang="en-US" dirty="0"/>
              <a:t>Program stores the answer in a special scratch </a:t>
            </a:r>
            <a:r>
              <a:rPr lang="en-US" dirty="0">
                <a:solidFill>
                  <a:srgbClr val="FF0000"/>
                </a:solidFill>
              </a:rPr>
              <a:t>variable </a:t>
            </a:r>
            <a:r>
              <a:rPr lang="en-US" dirty="0"/>
              <a:t>named “answer”.</a:t>
            </a:r>
          </a:p>
          <a:p>
            <a:r>
              <a:rPr lang="en-US" dirty="0"/>
              <a:t>Variables used to remember information.</a:t>
            </a:r>
          </a:p>
        </p:txBody>
      </p:sp>
      <p:pic>
        <p:nvPicPr>
          <p:cNvPr id="11" name="Content Placeholder 10" descr="Graphical user interface, text, application&#10;&#10;Description automatically generated">
            <a:extLst>
              <a:ext uri="{FF2B5EF4-FFF2-40B4-BE49-F238E27FC236}">
                <a16:creationId xmlns:a16="http://schemas.microsoft.com/office/drawing/2014/main" id="{896AA276-C245-4301-9994-0D95AFD10C47}"/>
              </a:ext>
            </a:extLst>
          </p:cNvPr>
          <p:cNvPicPr>
            <a:picLocks noGrp="1" noChangeAspect="1"/>
          </p:cNvPicPr>
          <p:nvPr>
            <p:ph sz="quarter" idx="4"/>
          </p:nvPr>
        </p:nvPicPr>
        <p:blipFill>
          <a:blip r:embed="rId2"/>
          <a:stretch>
            <a:fillRect/>
          </a:stretch>
        </p:blipFill>
        <p:spPr>
          <a:xfrm>
            <a:off x="6172200" y="3152106"/>
            <a:ext cx="5183188" cy="2620712"/>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Tree>
    <p:extLst>
      <p:ext uri="{BB962C8B-B14F-4D97-AF65-F5344CB8AC3E}">
        <p14:creationId xmlns:p14="http://schemas.microsoft.com/office/powerpoint/2010/main" val="1269493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AC70A0AD-4A0C-40FD-A774-6B09C1736F33}"/>
              </a:ext>
            </a:extLst>
          </p:cNvPr>
          <p:cNvSpPr>
            <a:spLocks noGrp="1"/>
          </p:cNvSpPr>
          <p:nvPr>
            <p:ph type="title"/>
          </p:nvPr>
        </p:nvSpPr>
        <p:spPr/>
        <p:txBody>
          <a:bodyPr/>
          <a:lstStyle/>
          <a:p>
            <a:r>
              <a:rPr lang="en-US" dirty="0"/>
              <a:t>Asking the age of the user</a:t>
            </a:r>
          </a:p>
        </p:txBody>
      </p:sp>
      <p:sp>
        <p:nvSpPr>
          <p:cNvPr id="3" name="Text Placeholder 2">
            <a:extLst>
              <a:ext uri="{FF2B5EF4-FFF2-40B4-BE49-F238E27FC236}">
                <a16:creationId xmlns:a16="http://schemas.microsoft.com/office/drawing/2014/main" id="{A5AE4F89-DAE1-40CE-8F5C-C60CF296379E}"/>
              </a:ext>
            </a:extLst>
          </p:cNvPr>
          <p:cNvSpPr>
            <a:spLocks noGrp="1"/>
          </p:cNvSpPr>
          <p:nvPr>
            <p:ph type="body" idx="1"/>
          </p:nvPr>
        </p:nvSpPr>
        <p:spPr/>
        <p:txBody>
          <a:bodyPr>
            <a:normAutofit fontScale="55000" lnSpcReduction="20000"/>
          </a:bodyPr>
          <a:lstStyle/>
          <a:p>
            <a:r>
              <a:rPr lang="en-US" dirty="0"/>
              <a:t>Enter the age in the bottom box below the stage and hit enter</a:t>
            </a:r>
          </a:p>
        </p:txBody>
      </p:sp>
      <p:sp>
        <p:nvSpPr>
          <p:cNvPr id="5" name="Text Placeholder 4">
            <a:extLst>
              <a:ext uri="{FF2B5EF4-FFF2-40B4-BE49-F238E27FC236}">
                <a16:creationId xmlns:a16="http://schemas.microsoft.com/office/drawing/2014/main" id="{2B11006E-0A70-4B24-9ECF-5487FD5193FF}"/>
              </a:ext>
            </a:extLst>
          </p:cNvPr>
          <p:cNvSpPr>
            <a:spLocks noGrp="1"/>
          </p:cNvSpPr>
          <p:nvPr>
            <p:ph type="body" sz="quarter" idx="3"/>
          </p:nvPr>
        </p:nvSpPr>
        <p:spPr/>
        <p:txBody>
          <a:bodyPr>
            <a:normAutofit fontScale="55000" lnSpcReduction="20000"/>
          </a:bodyPr>
          <a:lstStyle/>
          <a:p>
            <a:r>
              <a:rPr lang="en-US" sz="4000" dirty="0"/>
              <a:t>Click on answer in the sensing menu</a:t>
            </a:r>
            <a:endParaRPr lang="en-US" dirty="0"/>
          </a:p>
        </p:txBody>
      </p:sp>
      <p:sp>
        <p:nvSpPr>
          <p:cNvPr id="10" name="Text Placeholder 9">
            <a:extLst>
              <a:ext uri="{FF2B5EF4-FFF2-40B4-BE49-F238E27FC236}">
                <a16:creationId xmlns:a16="http://schemas.microsoft.com/office/drawing/2014/main" id="{631D8CAB-33A0-4094-87E1-8E142A537A5F}"/>
              </a:ext>
            </a:extLst>
          </p:cNvPr>
          <p:cNvSpPr>
            <a:spLocks noGrp="1"/>
          </p:cNvSpPr>
          <p:nvPr>
            <p:ph type="body" sz="quarter" idx="13"/>
          </p:nvPr>
        </p:nvSpPr>
        <p:spPr/>
        <p:txBody>
          <a:bodyPr>
            <a:normAutofit fontScale="92500"/>
          </a:bodyPr>
          <a:lstStyle/>
          <a:p>
            <a:r>
              <a:rPr lang="en-US" sz="2400" dirty="0"/>
              <a:t>Outputting the answer using “say answer”</a:t>
            </a:r>
          </a:p>
        </p:txBody>
      </p:sp>
      <p:pic>
        <p:nvPicPr>
          <p:cNvPr id="12" name="Content Placeholder 11">
            <a:extLst>
              <a:ext uri="{FF2B5EF4-FFF2-40B4-BE49-F238E27FC236}">
                <a16:creationId xmlns:a16="http://schemas.microsoft.com/office/drawing/2014/main" id="{0BA5E58D-D52F-4082-8B3F-CF02AE3C9467}"/>
              </a:ext>
            </a:extLst>
          </p:cNvPr>
          <p:cNvPicPr>
            <a:picLocks noGrp="1" noChangeAspect="1"/>
          </p:cNvPicPr>
          <p:nvPr>
            <p:ph sz="half" idx="2"/>
          </p:nvPr>
        </p:nvPicPr>
        <p:blipFill>
          <a:blip r:embed="rId2"/>
          <a:srcRect/>
          <a:stretch/>
        </p:blipFill>
        <p:spPr>
          <a:xfrm>
            <a:off x="796583" y="3737500"/>
            <a:ext cx="2262327" cy="1647194"/>
          </a:xfrm>
        </p:spPr>
      </p:pic>
      <p:pic>
        <p:nvPicPr>
          <p:cNvPr id="14" name="Content Placeholder 13">
            <a:extLst>
              <a:ext uri="{FF2B5EF4-FFF2-40B4-BE49-F238E27FC236}">
                <a16:creationId xmlns:a16="http://schemas.microsoft.com/office/drawing/2014/main" id="{71315160-950A-46BE-ADB2-2D30F0F04B85}"/>
              </a:ext>
            </a:extLst>
          </p:cNvPr>
          <p:cNvPicPr>
            <a:picLocks noGrp="1" noChangeAspect="1"/>
          </p:cNvPicPr>
          <p:nvPr>
            <p:ph sz="quarter" idx="4"/>
          </p:nvPr>
        </p:nvPicPr>
        <p:blipFill>
          <a:blip r:embed="rId3"/>
          <a:srcRect/>
          <a:stretch/>
        </p:blipFill>
        <p:spPr>
          <a:xfrm>
            <a:off x="4781890" y="3754806"/>
            <a:ext cx="2213302" cy="1647194"/>
          </a:xfrm>
        </p:spPr>
      </p:pic>
      <p:pic>
        <p:nvPicPr>
          <p:cNvPr id="16" name="Content Placeholder 15">
            <a:extLst>
              <a:ext uri="{FF2B5EF4-FFF2-40B4-BE49-F238E27FC236}">
                <a16:creationId xmlns:a16="http://schemas.microsoft.com/office/drawing/2014/main" id="{91A09572-20FB-4B45-8737-9CEBCD845CBC}"/>
              </a:ext>
            </a:extLst>
          </p:cNvPr>
          <p:cNvPicPr>
            <a:picLocks noGrp="1" noChangeAspect="1"/>
          </p:cNvPicPr>
          <p:nvPr>
            <p:ph sz="quarter" idx="14"/>
          </p:nvPr>
        </p:nvPicPr>
        <p:blipFill>
          <a:blip r:embed="rId4"/>
          <a:srcRect/>
          <a:stretch/>
        </p:blipFill>
        <p:spPr>
          <a:xfrm>
            <a:off x="8442665" y="3610738"/>
            <a:ext cx="2503858" cy="1850858"/>
          </a:xfrm>
        </p:spPr>
      </p:pic>
      <p:sp>
        <p:nvSpPr>
          <p:cNvPr id="7" name="Date Placeholder 6">
            <a:extLst>
              <a:ext uri="{FF2B5EF4-FFF2-40B4-BE49-F238E27FC236}">
                <a16:creationId xmlns:a16="http://schemas.microsoft.com/office/drawing/2014/main" id="{8499257D-C40D-4533-97A3-C2FB8CB762C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CE4B66-FD99-47A5-9C25-A4BAF7CF32D1}"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8" name="Footer Placeholder 7">
            <a:extLst>
              <a:ext uri="{FF2B5EF4-FFF2-40B4-BE49-F238E27FC236}">
                <a16:creationId xmlns:a16="http://schemas.microsoft.com/office/drawing/2014/main" id="{BF490905-5C26-447A-9B42-E55CF46A97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9" name="Slide Number Placeholder 8">
            <a:extLst>
              <a:ext uri="{FF2B5EF4-FFF2-40B4-BE49-F238E27FC236}">
                <a16:creationId xmlns:a16="http://schemas.microsoft.com/office/drawing/2014/main" id="{A7BA4FBA-41F9-41F5-88B7-F79D63F1C3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Tree>
    <p:extLst>
      <p:ext uri="{BB962C8B-B14F-4D97-AF65-F5344CB8AC3E}">
        <p14:creationId xmlns:p14="http://schemas.microsoft.com/office/powerpoint/2010/main" val="18783781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p:txBody>
          <a:bodyPr/>
          <a:lstStyle/>
          <a:p>
            <a:r>
              <a:rPr lang="en-US" dirty="0"/>
              <a:t>Asking the age of the user</a:t>
            </a:r>
          </a:p>
        </p:txBody>
      </p:sp>
      <p:sp>
        <p:nvSpPr>
          <p:cNvPr id="14" name="Text Placeholder 13">
            <a:extLst>
              <a:ext uri="{FF2B5EF4-FFF2-40B4-BE49-F238E27FC236}">
                <a16:creationId xmlns:a16="http://schemas.microsoft.com/office/drawing/2014/main" id="{A3312664-75A7-465D-B522-B4D1998EE835}"/>
              </a:ext>
            </a:extLst>
          </p:cNvPr>
          <p:cNvSpPr>
            <a:spLocks noGrp="1"/>
          </p:cNvSpPr>
          <p:nvPr>
            <p:ph type="body" idx="1"/>
          </p:nvPr>
        </p:nvSpPr>
        <p:spPr/>
        <p:txBody>
          <a:bodyPr>
            <a:normAutofit fontScale="77500" lnSpcReduction="20000"/>
          </a:bodyPr>
          <a:lstStyle/>
          <a:p>
            <a:r>
              <a:rPr lang="en-US" dirty="0"/>
              <a:t>Enter the age in the bottom box and hit enter</a:t>
            </a:r>
          </a:p>
        </p:txBody>
      </p:sp>
      <p:pic>
        <p:nvPicPr>
          <p:cNvPr id="4" name="Content Placeholder 3">
            <a:extLst>
              <a:ext uri="{FF2B5EF4-FFF2-40B4-BE49-F238E27FC236}">
                <a16:creationId xmlns:a16="http://schemas.microsoft.com/office/drawing/2014/main" id="{0069A02B-6911-4D5E-AD29-AAFE5A60310E}"/>
              </a:ext>
            </a:extLst>
          </p:cNvPr>
          <p:cNvPicPr>
            <a:picLocks noGrp="1" noChangeAspect="1"/>
          </p:cNvPicPr>
          <p:nvPr>
            <p:ph sz="half" idx="2"/>
          </p:nvPr>
        </p:nvPicPr>
        <p:blipFill>
          <a:blip r:embed="rId2"/>
          <a:srcRect/>
          <a:stretch/>
        </p:blipFill>
        <p:spPr>
          <a:xfrm>
            <a:off x="1672744" y="3721176"/>
            <a:ext cx="2546764" cy="1846404"/>
          </a:xfrm>
        </p:spPr>
      </p:pic>
      <p:sp>
        <p:nvSpPr>
          <p:cNvPr id="16" name="Text Placeholder 15">
            <a:extLst>
              <a:ext uri="{FF2B5EF4-FFF2-40B4-BE49-F238E27FC236}">
                <a16:creationId xmlns:a16="http://schemas.microsoft.com/office/drawing/2014/main" id="{36355637-BB26-4973-8B98-06B7E307CB60}"/>
              </a:ext>
            </a:extLst>
          </p:cNvPr>
          <p:cNvSpPr>
            <a:spLocks noGrp="1"/>
          </p:cNvSpPr>
          <p:nvPr>
            <p:ph type="body" sz="quarter" idx="3"/>
          </p:nvPr>
        </p:nvSpPr>
        <p:spPr/>
        <p:txBody>
          <a:bodyPr>
            <a:normAutofit fontScale="77500" lnSpcReduction="20000"/>
          </a:bodyPr>
          <a:lstStyle/>
          <a:p>
            <a:r>
              <a:rPr lang="en-US" sz="4400" dirty="0"/>
              <a:t>Click on answer in the sensing menu</a:t>
            </a:r>
            <a:endParaRPr lang="en-US" dirty="0"/>
          </a:p>
        </p:txBody>
      </p:sp>
      <p:pic>
        <p:nvPicPr>
          <p:cNvPr id="6" name="Content Placeholder 5">
            <a:extLst>
              <a:ext uri="{FF2B5EF4-FFF2-40B4-BE49-F238E27FC236}">
                <a16:creationId xmlns:a16="http://schemas.microsoft.com/office/drawing/2014/main" id="{44458DCD-9331-4AE1-AC33-C5824B7A122D}"/>
              </a:ext>
            </a:extLst>
          </p:cNvPr>
          <p:cNvPicPr>
            <a:picLocks noGrp="1" noChangeAspect="1"/>
          </p:cNvPicPr>
          <p:nvPr>
            <p:ph sz="quarter" idx="4"/>
          </p:nvPr>
        </p:nvPicPr>
        <p:blipFill>
          <a:blip r:embed="rId3"/>
          <a:srcRect/>
          <a:stretch/>
        </p:blipFill>
        <p:spPr>
          <a:xfrm>
            <a:off x="6773662" y="3358456"/>
            <a:ext cx="3053214" cy="2272276"/>
          </a:xfrm>
        </p:spPr>
      </p:pic>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83E6F8-D3AC-4BB5-942D-4EB4E4C5C432}"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Tree>
    <p:extLst>
      <p:ext uri="{BB962C8B-B14F-4D97-AF65-F5344CB8AC3E}">
        <p14:creationId xmlns:p14="http://schemas.microsoft.com/office/powerpoint/2010/main" val="11338635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a:xfrm>
            <a:off x="841248" y="548640"/>
            <a:ext cx="3419540" cy="5431536"/>
          </a:xfrm>
        </p:spPr>
        <p:txBody>
          <a:bodyPr vert="horz" lIns="91440" tIns="45720" rIns="91440" bIns="45720" rtlCol="0">
            <a:normAutofit/>
          </a:bodyPr>
          <a:lstStyle/>
          <a:p>
            <a:r>
              <a:rPr lang="en-US" sz="4800" dirty="0"/>
              <a:t>Variables 	menu</a:t>
            </a:r>
          </a:p>
        </p:txBody>
      </p:sp>
      <p:sp>
        <p:nvSpPr>
          <p:cNvPr id="14"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a:xfrm>
            <a:off x="5298595" y="552091"/>
            <a:ext cx="6052158" cy="5431536"/>
          </a:xfrm>
        </p:spPr>
        <p:txBody>
          <a:bodyPr vert="horz" lIns="91440" tIns="45720" rIns="91440" bIns="45720" rtlCol="0" anchor="ctr">
            <a:normAutofit/>
          </a:bodyPr>
          <a:lstStyle/>
          <a:p>
            <a:pPr marL="0" indent="0" algn="just">
              <a:buNone/>
            </a:pPr>
            <a:r>
              <a:rPr lang="en-US" dirty="0"/>
              <a:t>We can save “answer” in our own named variable;</a:t>
            </a:r>
          </a:p>
          <a:p>
            <a:pPr marL="0" indent="0" algn="just">
              <a:buNone/>
            </a:pPr>
            <a:r>
              <a:rPr lang="en-US" dirty="0"/>
              <a:t>we can program with many data items using many variables.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a:xfrm>
            <a:off x="841248" y="6356350"/>
            <a:ext cx="2350008" cy="365125"/>
          </a:xfrm>
        </p:spPr>
        <p:txBody>
          <a:bodyPr vert="horz" lIns="91440" tIns="45720" rIns="91440" bIns="45720" rtlCol="0">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Wednesday, June 2, 2021</a:t>
            </a:fld>
            <a:endParaRPr kumimoji="0" lang="en-US" sz="1600" b="0" i="0" u="none" strike="noStrike" kern="1200" cap="none" spc="0" normalizeH="0" baseline="0" noProof="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a:xfrm>
            <a:off x="5298595" y="6356350"/>
            <a:ext cx="4114800" cy="365125"/>
          </a:xfrm>
        </p:spPr>
        <p:txBody>
          <a:bodyPr vert="horz" lIns="91440" tIns="45720" rIns="91440" bIns="45720" rtlCol="0">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9413395" y="6356350"/>
            <a:ext cx="1937357" cy="365125"/>
          </a:xfrm>
        </p:spPr>
        <p:txBody>
          <a:bodyPr vert="horz" lIns="91440" tIns="45720" rIns="91440" bIns="45720" rtlCol="0">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65</a:t>
            </a:fld>
            <a:endParaRPr kumimoji="0" lang="en-US" sz="1600" b="0" i="0" u="none" strike="noStrike" kern="1200" cap="none" spc="0" normalizeH="0" baseline="0" noProof="0">
              <a:ln>
                <a:noFill/>
              </a:ln>
              <a:solidFill>
                <a:prstClr val="black"/>
              </a:solidFill>
              <a:effectLst/>
              <a:uLnTx/>
              <a:uFillTx/>
              <a:latin typeface="The Hand Black"/>
              <a:ea typeface="+mn-ea"/>
              <a:cs typeface="+mn-cs"/>
            </a:endParaRPr>
          </a:p>
        </p:txBody>
      </p:sp>
    </p:spTree>
    <p:extLst>
      <p:ext uri="{BB962C8B-B14F-4D97-AF65-F5344CB8AC3E}">
        <p14:creationId xmlns:p14="http://schemas.microsoft.com/office/powerpoint/2010/main" val="1872367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p:txBody>
          <a:bodyPr/>
          <a:lstStyle/>
          <a:p>
            <a:r>
              <a:rPr lang="en-US" dirty="0"/>
              <a:t>Making an age variable</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83E6F8-D3AC-4BB5-942D-4EB4E4C5C432}"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Content Placeholder 4">
            <a:extLst>
              <a:ext uri="{FF2B5EF4-FFF2-40B4-BE49-F238E27FC236}">
                <a16:creationId xmlns:a16="http://schemas.microsoft.com/office/drawing/2014/main" id="{5FD8D9D7-6462-4532-8ED6-021C056F79FB}"/>
              </a:ext>
            </a:extLst>
          </p:cNvPr>
          <p:cNvSpPr>
            <a:spLocks noGrp="1"/>
          </p:cNvSpPr>
          <p:nvPr>
            <p:ph sz="half" idx="2"/>
          </p:nvPr>
        </p:nvSpPr>
        <p:spPr>
          <a:xfrm>
            <a:off x="1106120" y="2969767"/>
            <a:ext cx="5157787" cy="2572645"/>
          </a:xfrm>
        </p:spPr>
        <p:txBody>
          <a:bodyPr>
            <a:normAutofit lnSpcReduction="10000"/>
          </a:bodyPr>
          <a:lstStyle/>
          <a:p>
            <a:r>
              <a:rPr lang="en-US" dirty="0"/>
              <a:t>Click Variables menu</a:t>
            </a:r>
          </a:p>
          <a:p>
            <a:r>
              <a:rPr lang="en-US" dirty="0"/>
              <a:t>click “Make a variable”</a:t>
            </a:r>
          </a:p>
          <a:p>
            <a:r>
              <a:rPr lang="en-US" dirty="0"/>
              <a:t>Type in “age”</a:t>
            </a:r>
          </a:p>
          <a:p>
            <a:r>
              <a:rPr lang="en-US" dirty="0"/>
              <a:t>Choose one of “for all sprites” and "for this sprite only”</a:t>
            </a:r>
          </a:p>
          <a:p>
            <a:r>
              <a:rPr lang="en-US" dirty="0"/>
              <a:t>Click OK</a:t>
            </a:r>
          </a:p>
          <a:p>
            <a:endParaRPr lang="en-IN" dirty="0"/>
          </a:p>
        </p:txBody>
      </p:sp>
      <p:pic>
        <p:nvPicPr>
          <p:cNvPr id="13" name="Content Placeholder 12" descr="Graphical user interface, application&#10;&#10;Description automatically generated">
            <a:extLst>
              <a:ext uri="{FF2B5EF4-FFF2-40B4-BE49-F238E27FC236}">
                <a16:creationId xmlns:a16="http://schemas.microsoft.com/office/drawing/2014/main" id="{EC5B2279-E525-4F67-9DCE-6E731CC1E39C}"/>
              </a:ext>
            </a:extLst>
          </p:cNvPr>
          <p:cNvPicPr>
            <a:picLocks noGrp="1" noChangeAspect="1"/>
          </p:cNvPicPr>
          <p:nvPr>
            <p:ph sz="quarter" idx="4"/>
          </p:nvPr>
        </p:nvPicPr>
        <p:blipFill>
          <a:blip r:embed="rId2"/>
          <a:stretch>
            <a:fillRect/>
          </a:stretch>
        </p:blipFill>
        <p:spPr>
          <a:xfrm>
            <a:off x="7420924" y="2969838"/>
            <a:ext cx="3218404" cy="2573337"/>
          </a:xfrm>
        </p:spPr>
      </p:pic>
    </p:spTree>
    <p:extLst>
      <p:ext uri="{BB962C8B-B14F-4D97-AF65-F5344CB8AC3E}">
        <p14:creationId xmlns:p14="http://schemas.microsoft.com/office/powerpoint/2010/main" val="3500221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p:txBody>
          <a:bodyPr>
            <a:normAutofit fontScale="90000"/>
          </a:bodyPr>
          <a:lstStyle/>
          <a:p>
            <a:r>
              <a:rPr lang="en-US" dirty="0"/>
              <a:t>Assigning values to user defined variables</a:t>
            </a:r>
          </a:p>
        </p:txBody>
      </p:sp>
      <p:sp>
        <p:nvSpPr>
          <p:cNvPr id="14" name="Text Placeholder 13">
            <a:extLst>
              <a:ext uri="{FF2B5EF4-FFF2-40B4-BE49-F238E27FC236}">
                <a16:creationId xmlns:a16="http://schemas.microsoft.com/office/drawing/2014/main" id="{A3312664-75A7-465D-B522-B4D1998EE835}"/>
              </a:ext>
            </a:extLst>
          </p:cNvPr>
          <p:cNvSpPr>
            <a:spLocks noGrp="1"/>
          </p:cNvSpPr>
          <p:nvPr>
            <p:ph type="body" idx="1"/>
          </p:nvPr>
        </p:nvSpPr>
        <p:spPr/>
        <p:txBody>
          <a:bodyPr>
            <a:normAutofit/>
          </a:bodyPr>
          <a:lstStyle/>
          <a:p>
            <a:r>
              <a:rPr lang="en-US" dirty="0"/>
              <a:t>script</a:t>
            </a:r>
          </a:p>
        </p:txBody>
      </p:sp>
      <p:sp>
        <p:nvSpPr>
          <p:cNvPr id="16" name="Text Placeholder 15">
            <a:extLst>
              <a:ext uri="{FF2B5EF4-FFF2-40B4-BE49-F238E27FC236}">
                <a16:creationId xmlns:a16="http://schemas.microsoft.com/office/drawing/2014/main" id="{36355637-BB26-4973-8B98-06B7E307CB60}"/>
              </a:ext>
            </a:extLst>
          </p:cNvPr>
          <p:cNvSpPr>
            <a:spLocks noGrp="1"/>
          </p:cNvSpPr>
          <p:nvPr>
            <p:ph type="body" sz="quarter" idx="3"/>
          </p:nvPr>
        </p:nvSpPr>
        <p:spPr/>
        <p:txBody>
          <a:bodyPr>
            <a:normAutofit/>
          </a:bodyPr>
          <a:lstStyle/>
          <a:p>
            <a:r>
              <a:rPr lang="en-US" dirty="0"/>
              <a:t>output</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83E6F8-D3AC-4BB5-942D-4EB4E4C5C432}"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pic>
        <p:nvPicPr>
          <p:cNvPr id="11" name="Content Placeholder 10" descr="Graphical user interface, text, application, chat or text message&#10;&#10;Description automatically generated">
            <a:extLst>
              <a:ext uri="{FF2B5EF4-FFF2-40B4-BE49-F238E27FC236}">
                <a16:creationId xmlns:a16="http://schemas.microsoft.com/office/drawing/2014/main" id="{D5B62288-5D24-4DB5-A96D-218EC4E958D6}"/>
              </a:ext>
            </a:extLst>
          </p:cNvPr>
          <p:cNvPicPr>
            <a:picLocks noGrp="1" noChangeAspect="1"/>
          </p:cNvPicPr>
          <p:nvPr>
            <p:ph sz="half" idx="2"/>
          </p:nvPr>
        </p:nvPicPr>
        <p:blipFill>
          <a:blip r:embed="rId2"/>
          <a:stretch>
            <a:fillRect/>
          </a:stretch>
        </p:blipFill>
        <p:spPr>
          <a:xfrm>
            <a:off x="1222620" y="3915052"/>
            <a:ext cx="3160075" cy="1423907"/>
          </a:xfrm>
        </p:spPr>
      </p:pic>
      <p:pic>
        <p:nvPicPr>
          <p:cNvPr id="17" name="Content Placeholder 16" descr="Graphical user interface, application, Word&#10;&#10;Description automatically generated">
            <a:extLst>
              <a:ext uri="{FF2B5EF4-FFF2-40B4-BE49-F238E27FC236}">
                <a16:creationId xmlns:a16="http://schemas.microsoft.com/office/drawing/2014/main" id="{05EF0076-A9AF-4725-9E9A-A16A56A533A3}"/>
              </a:ext>
            </a:extLst>
          </p:cNvPr>
          <p:cNvPicPr>
            <a:picLocks noGrp="1" noChangeAspect="1"/>
          </p:cNvPicPr>
          <p:nvPr>
            <p:ph sz="quarter" idx="4"/>
          </p:nvPr>
        </p:nvPicPr>
        <p:blipFill>
          <a:blip r:embed="rId3"/>
          <a:stretch>
            <a:fillRect/>
          </a:stretch>
        </p:blipFill>
        <p:spPr>
          <a:xfrm>
            <a:off x="7064260" y="3617913"/>
            <a:ext cx="3399067" cy="2573337"/>
          </a:xfrm>
        </p:spPr>
      </p:pic>
    </p:spTree>
    <p:extLst>
      <p:ext uri="{BB962C8B-B14F-4D97-AF65-F5344CB8AC3E}">
        <p14:creationId xmlns:p14="http://schemas.microsoft.com/office/powerpoint/2010/main" val="37077623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p:txBody>
          <a:bodyPr>
            <a:normAutofit/>
          </a:bodyPr>
          <a:lstStyle/>
          <a:p>
            <a:r>
              <a:rPr lang="en-US" dirty="0"/>
              <a:t>Concatenate text and variables</a:t>
            </a:r>
          </a:p>
        </p:txBody>
      </p:sp>
      <p:sp>
        <p:nvSpPr>
          <p:cNvPr id="14" name="Text Placeholder 13">
            <a:extLst>
              <a:ext uri="{FF2B5EF4-FFF2-40B4-BE49-F238E27FC236}">
                <a16:creationId xmlns:a16="http://schemas.microsoft.com/office/drawing/2014/main" id="{A3312664-75A7-465D-B522-B4D1998EE835}"/>
              </a:ext>
            </a:extLst>
          </p:cNvPr>
          <p:cNvSpPr>
            <a:spLocks noGrp="1"/>
          </p:cNvSpPr>
          <p:nvPr>
            <p:ph type="body" idx="1"/>
          </p:nvPr>
        </p:nvSpPr>
        <p:spPr/>
        <p:txBody>
          <a:bodyPr>
            <a:normAutofit/>
          </a:bodyPr>
          <a:lstStyle/>
          <a:p>
            <a:r>
              <a:rPr lang="en-US" dirty="0"/>
              <a:t>script</a:t>
            </a:r>
          </a:p>
        </p:txBody>
      </p:sp>
      <p:sp>
        <p:nvSpPr>
          <p:cNvPr id="16" name="Text Placeholder 15">
            <a:extLst>
              <a:ext uri="{FF2B5EF4-FFF2-40B4-BE49-F238E27FC236}">
                <a16:creationId xmlns:a16="http://schemas.microsoft.com/office/drawing/2014/main" id="{36355637-BB26-4973-8B98-06B7E307CB60}"/>
              </a:ext>
            </a:extLst>
          </p:cNvPr>
          <p:cNvSpPr>
            <a:spLocks noGrp="1"/>
          </p:cNvSpPr>
          <p:nvPr>
            <p:ph type="body" sz="quarter" idx="3"/>
          </p:nvPr>
        </p:nvSpPr>
        <p:spPr/>
        <p:txBody>
          <a:bodyPr>
            <a:normAutofit/>
          </a:bodyPr>
          <a:lstStyle/>
          <a:p>
            <a:r>
              <a:rPr lang="en-US" dirty="0"/>
              <a:t>output</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83E6F8-D3AC-4BB5-942D-4EB4E4C5C432}"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pic>
        <p:nvPicPr>
          <p:cNvPr id="11" name="Content Placeholder 10">
            <a:extLst>
              <a:ext uri="{FF2B5EF4-FFF2-40B4-BE49-F238E27FC236}">
                <a16:creationId xmlns:a16="http://schemas.microsoft.com/office/drawing/2014/main" id="{D5B62288-5D24-4DB5-A96D-218EC4E958D6}"/>
              </a:ext>
            </a:extLst>
          </p:cNvPr>
          <p:cNvPicPr>
            <a:picLocks noGrp="1" noChangeAspect="1"/>
          </p:cNvPicPr>
          <p:nvPr>
            <p:ph sz="half" idx="2"/>
          </p:nvPr>
        </p:nvPicPr>
        <p:blipFill>
          <a:blip r:embed="rId2"/>
          <a:srcRect/>
          <a:stretch/>
        </p:blipFill>
        <p:spPr>
          <a:xfrm>
            <a:off x="1633707" y="3915052"/>
            <a:ext cx="2337900" cy="1423907"/>
          </a:xfrm>
        </p:spPr>
      </p:pic>
      <p:pic>
        <p:nvPicPr>
          <p:cNvPr id="17" name="Content Placeholder 16">
            <a:extLst>
              <a:ext uri="{FF2B5EF4-FFF2-40B4-BE49-F238E27FC236}">
                <a16:creationId xmlns:a16="http://schemas.microsoft.com/office/drawing/2014/main" id="{05EF0076-A9AF-4725-9E9A-A16A56A533A3}"/>
              </a:ext>
            </a:extLst>
          </p:cNvPr>
          <p:cNvPicPr>
            <a:picLocks noGrp="1" noChangeAspect="1"/>
          </p:cNvPicPr>
          <p:nvPr>
            <p:ph sz="quarter" idx="4"/>
          </p:nvPr>
        </p:nvPicPr>
        <p:blipFill>
          <a:blip r:embed="rId3"/>
          <a:srcRect/>
          <a:stretch/>
        </p:blipFill>
        <p:spPr>
          <a:xfrm>
            <a:off x="7065165" y="3617913"/>
            <a:ext cx="3397256" cy="2573337"/>
          </a:xfrm>
        </p:spPr>
      </p:pic>
    </p:spTree>
    <p:extLst>
      <p:ext uri="{BB962C8B-B14F-4D97-AF65-F5344CB8AC3E}">
        <p14:creationId xmlns:p14="http://schemas.microsoft.com/office/powerpoint/2010/main" val="808947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AC70A0AD-4A0C-40FD-A774-6B09C1736F33}"/>
              </a:ext>
            </a:extLst>
          </p:cNvPr>
          <p:cNvSpPr>
            <a:spLocks noGrp="1"/>
          </p:cNvSpPr>
          <p:nvPr>
            <p:ph type="title"/>
          </p:nvPr>
        </p:nvSpPr>
        <p:spPr/>
        <p:txBody>
          <a:bodyPr/>
          <a:lstStyle/>
          <a:p>
            <a:r>
              <a:rPr lang="en-US" dirty="0"/>
              <a:t>Computing C=</a:t>
            </a:r>
            <a:r>
              <a:rPr lang="en-US" dirty="0" err="1"/>
              <a:t>a+b</a:t>
            </a:r>
            <a:endParaRPr lang="en-US" dirty="0"/>
          </a:p>
        </p:txBody>
      </p:sp>
      <p:sp>
        <p:nvSpPr>
          <p:cNvPr id="3" name="Text Placeholder 2">
            <a:extLst>
              <a:ext uri="{FF2B5EF4-FFF2-40B4-BE49-F238E27FC236}">
                <a16:creationId xmlns:a16="http://schemas.microsoft.com/office/drawing/2014/main" id="{A5AE4F89-DAE1-40CE-8F5C-C60CF296379E}"/>
              </a:ext>
            </a:extLst>
          </p:cNvPr>
          <p:cNvSpPr>
            <a:spLocks noGrp="1"/>
          </p:cNvSpPr>
          <p:nvPr>
            <p:ph type="body" idx="1"/>
          </p:nvPr>
        </p:nvSpPr>
        <p:spPr/>
        <p:txBody>
          <a:bodyPr>
            <a:normAutofit lnSpcReduction="10000"/>
          </a:bodyPr>
          <a:lstStyle/>
          <a:p>
            <a:r>
              <a:rPr lang="en-US" dirty="0"/>
              <a:t>steps</a:t>
            </a:r>
          </a:p>
        </p:txBody>
      </p:sp>
      <p:sp>
        <p:nvSpPr>
          <p:cNvPr id="5" name="Text Placeholder 4">
            <a:extLst>
              <a:ext uri="{FF2B5EF4-FFF2-40B4-BE49-F238E27FC236}">
                <a16:creationId xmlns:a16="http://schemas.microsoft.com/office/drawing/2014/main" id="{2B11006E-0A70-4B24-9ECF-5487FD5193FF}"/>
              </a:ext>
            </a:extLst>
          </p:cNvPr>
          <p:cNvSpPr>
            <a:spLocks noGrp="1"/>
          </p:cNvSpPr>
          <p:nvPr>
            <p:ph type="body" sz="quarter" idx="3"/>
          </p:nvPr>
        </p:nvSpPr>
        <p:spPr/>
        <p:txBody>
          <a:bodyPr>
            <a:normAutofit lnSpcReduction="10000"/>
          </a:bodyPr>
          <a:lstStyle/>
          <a:p>
            <a:r>
              <a:rPr lang="en-US" sz="4000" dirty="0"/>
              <a:t>script</a:t>
            </a:r>
            <a:endParaRPr lang="en-US" dirty="0"/>
          </a:p>
        </p:txBody>
      </p:sp>
      <p:sp>
        <p:nvSpPr>
          <p:cNvPr id="10" name="Text Placeholder 9">
            <a:extLst>
              <a:ext uri="{FF2B5EF4-FFF2-40B4-BE49-F238E27FC236}">
                <a16:creationId xmlns:a16="http://schemas.microsoft.com/office/drawing/2014/main" id="{631D8CAB-33A0-4094-87E1-8E142A537A5F}"/>
              </a:ext>
            </a:extLst>
          </p:cNvPr>
          <p:cNvSpPr>
            <a:spLocks noGrp="1"/>
          </p:cNvSpPr>
          <p:nvPr>
            <p:ph type="body" sz="quarter" idx="13"/>
          </p:nvPr>
        </p:nvSpPr>
        <p:spPr/>
        <p:txBody>
          <a:bodyPr>
            <a:normAutofit/>
          </a:bodyPr>
          <a:lstStyle/>
          <a:p>
            <a:r>
              <a:rPr lang="en-US" sz="4000" dirty="0"/>
              <a:t>output</a:t>
            </a:r>
          </a:p>
        </p:txBody>
      </p:sp>
      <p:pic>
        <p:nvPicPr>
          <p:cNvPr id="16" name="Content Placeholder 15">
            <a:extLst>
              <a:ext uri="{FF2B5EF4-FFF2-40B4-BE49-F238E27FC236}">
                <a16:creationId xmlns:a16="http://schemas.microsoft.com/office/drawing/2014/main" id="{91A09572-20FB-4B45-8737-9CEBCD845CBC}"/>
              </a:ext>
            </a:extLst>
          </p:cNvPr>
          <p:cNvPicPr>
            <a:picLocks noGrp="1" noChangeAspect="1"/>
          </p:cNvPicPr>
          <p:nvPr>
            <p:ph sz="quarter" idx="14"/>
          </p:nvPr>
        </p:nvPicPr>
        <p:blipFill>
          <a:blip r:embed="rId2"/>
          <a:srcRect/>
          <a:stretch/>
        </p:blipFill>
        <p:spPr>
          <a:xfrm>
            <a:off x="8456575" y="3610738"/>
            <a:ext cx="2476037" cy="1850858"/>
          </a:xfrm>
        </p:spPr>
      </p:pic>
      <p:sp>
        <p:nvSpPr>
          <p:cNvPr id="7" name="Date Placeholder 6">
            <a:extLst>
              <a:ext uri="{FF2B5EF4-FFF2-40B4-BE49-F238E27FC236}">
                <a16:creationId xmlns:a16="http://schemas.microsoft.com/office/drawing/2014/main" id="{8499257D-C40D-4533-97A3-C2FB8CB762C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CE4B66-FD99-47A5-9C25-A4BAF7CF32D1}"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8" name="Footer Placeholder 7">
            <a:extLst>
              <a:ext uri="{FF2B5EF4-FFF2-40B4-BE49-F238E27FC236}">
                <a16:creationId xmlns:a16="http://schemas.microsoft.com/office/drawing/2014/main" id="{BF490905-5C26-447A-9B42-E55CF46A97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9" name="Slide Number Placeholder 8">
            <a:extLst>
              <a:ext uri="{FF2B5EF4-FFF2-40B4-BE49-F238E27FC236}">
                <a16:creationId xmlns:a16="http://schemas.microsoft.com/office/drawing/2014/main" id="{A7BA4FBA-41F9-41F5-88B7-F79D63F1C3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4" name="Content Placeholder 3">
            <a:extLst>
              <a:ext uri="{FF2B5EF4-FFF2-40B4-BE49-F238E27FC236}">
                <a16:creationId xmlns:a16="http://schemas.microsoft.com/office/drawing/2014/main" id="{91527EB1-7C1A-4DF7-AC25-A16EB4E5DAF7}"/>
              </a:ext>
            </a:extLst>
          </p:cNvPr>
          <p:cNvSpPr>
            <a:spLocks noGrp="1"/>
          </p:cNvSpPr>
          <p:nvPr>
            <p:ph sz="half" idx="2"/>
          </p:nvPr>
        </p:nvSpPr>
        <p:spPr/>
        <p:txBody>
          <a:bodyPr/>
          <a:lstStyle/>
          <a:p>
            <a:r>
              <a:rPr lang="en-US" dirty="0"/>
              <a:t>Make 3 variables, A, B, and C</a:t>
            </a:r>
          </a:p>
          <a:p>
            <a:r>
              <a:rPr lang="en-US" dirty="0"/>
              <a:t>Type in the values of A and B</a:t>
            </a:r>
          </a:p>
          <a:p>
            <a:r>
              <a:rPr lang="en-US" dirty="0"/>
              <a:t>Set the value of C to the sum of A and B</a:t>
            </a:r>
          </a:p>
        </p:txBody>
      </p:sp>
      <p:pic>
        <p:nvPicPr>
          <p:cNvPr id="15" name="Content Placeholder 14" descr="Graphical user interface&#10;&#10;Description automatically generated">
            <a:extLst>
              <a:ext uri="{FF2B5EF4-FFF2-40B4-BE49-F238E27FC236}">
                <a16:creationId xmlns:a16="http://schemas.microsoft.com/office/drawing/2014/main" id="{E6CB657E-5E90-4E00-AD0C-935580A8B3BB}"/>
              </a:ext>
            </a:extLst>
          </p:cNvPr>
          <p:cNvPicPr>
            <a:picLocks noGrp="1" noChangeAspect="1"/>
          </p:cNvPicPr>
          <p:nvPr>
            <p:ph sz="quarter" idx="4"/>
          </p:nvPr>
        </p:nvPicPr>
        <p:blipFill>
          <a:blip r:embed="rId3"/>
          <a:stretch>
            <a:fillRect/>
          </a:stretch>
        </p:blipFill>
        <p:spPr>
          <a:xfrm>
            <a:off x="4498975" y="3694113"/>
            <a:ext cx="3200400" cy="2143124"/>
          </a:xfrm>
        </p:spPr>
      </p:pic>
    </p:spTree>
    <p:extLst>
      <p:ext uri="{BB962C8B-B14F-4D97-AF65-F5344CB8AC3E}">
        <p14:creationId xmlns:p14="http://schemas.microsoft.com/office/powerpoint/2010/main" val="407982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Introduction</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dirty="0"/>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7</a:t>
            </a:fld>
            <a:endParaRPr lang="en-US" dirty="0"/>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lstStyle/>
          <a:p>
            <a:r>
              <a:rPr lang="en-US" dirty="0"/>
              <a:t>With </a:t>
            </a:r>
            <a:r>
              <a:rPr lang="en-US" dirty="0">
                <a:solidFill>
                  <a:srgbClr val="FF0000"/>
                </a:solidFill>
              </a:rPr>
              <a:t>Scratch</a:t>
            </a:r>
            <a:r>
              <a:rPr lang="en-US" dirty="0"/>
              <a:t>, you can learn some computing concepts and practical algorithms, use as a computing tool, and have fun by creating stories, games and arts.</a:t>
            </a:r>
          </a:p>
          <a:p>
            <a:r>
              <a:rPr lang="en-US" dirty="0"/>
              <a:t>You can </a:t>
            </a:r>
            <a:r>
              <a:rPr lang="en-US" dirty="0">
                <a:solidFill>
                  <a:srgbClr val="FF0000"/>
                </a:solidFill>
              </a:rPr>
              <a:t>download</a:t>
            </a:r>
            <a:r>
              <a:rPr lang="en-US" dirty="0"/>
              <a:t> scratch from  </a:t>
            </a:r>
            <a:r>
              <a:rPr lang="en-US" dirty="0">
                <a:hlinkClick r:id="rId2"/>
              </a:rPr>
              <a:t>https://scratch.mit.edu/download</a:t>
            </a:r>
            <a:r>
              <a:rPr lang="en-US" dirty="0"/>
              <a:t>.</a:t>
            </a:r>
          </a:p>
          <a:p>
            <a:r>
              <a:rPr lang="en-US" dirty="0"/>
              <a:t>You can create and interact </a:t>
            </a:r>
            <a:r>
              <a:rPr lang="en-US" dirty="0">
                <a:solidFill>
                  <a:srgbClr val="FF0000"/>
                </a:solidFill>
              </a:rPr>
              <a:t>online</a:t>
            </a:r>
            <a:r>
              <a:rPr lang="en-US" dirty="0"/>
              <a:t> at </a:t>
            </a:r>
            <a:r>
              <a:rPr lang="en-US" dirty="0">
                <a:hlinkClick r:id="rId3"/>
              </a:rPr>
              <a:t>https://scratch.mit.edu/projects/editor/?tutorial=getStarted</a:t>
            </a:r>
            <a:r>
              <a:rPr lang="en-US" dirty="0"/>
              <a:t>.</a:t>
            </a:r>
          </a:p>
        </p:txBody>
      </p:sp>
    </p:spTree>
    <p:extLst>
      <p:ext uri="{BB962C8B-B14F-4D97-AF65-F5344CB8AC3E}">
        <p14:creationId xmlns:p14="http://schemas.microsoft.com/office/powerpoint/2010/main" val="33055495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Computing average of two numbers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7" name="Content Placeholder 6">
            <a:extLst>
              <a:ext uri="{FF2B5EF4-FFF2-40B4-BE49-F238E27FC236}">
                <a16:creationId xmlns:a16="http://schemas.microsoft.com/office/drawing/2014/main" id="{36F576B9-07A1-45C6-BBFF-6A1BBD521125}"/>
              </a:ext>
            </a:extLst>
          </p:cNvPr>
          <p:cNvSpPr>
            <a:spLocks noGrp="1"/>
          </p:cNvSpPr>
          <p:nvPr>
            <p:ph idx="1"/>
          </p:nvPr>
        </p:nvSpPr>
        <p:spPr/>
        <p:txBody>
          <a:bodyPr/>
          <a:lstStyle/>
          <a:p>
            <a:r>
              <a:rPr lang="en-US" dirty="0"/>
              <a:t>Average of two numbers (fix the two input values).</a:t>
            </a:r>
          </a:p>
          <a:p>
            <a:r>
              <a:rPr lang="en-US" dirty="0"/>
              <a:t>Change the values and re-run the script and observe the result.</a:t>
            </a:r>
          </a:p>
          <a:p>
            <a:r>
              <a:rPr lang="en-US" dirty="0"/>
              <a:t>Insert pauses where ever required.</a:t>
            </a:r>
          </a:p>
        </p:txBody>
      </p:sp>
    </p:spTree>
    <p:extLst>
      <p:ext uri="{BB962C8B-B14F-4D97-AF65-F5344CB8AC3E}">
        <p14:creationId xmlns:p14="http://schemas.microsoft.com/office/powerpoint/2010/main" val="2950752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Script for average computation</a:t>
            </a:r>
          </a:p>
        </p:txBody>
      </p:sp>
      <p:pic>
        <p:nvPicPr>
          <p:cNvPr id="9" name="Content Placeholder 8" descr="Graphical user interface&#10;&#10;Description automatically generated">
            <a:extLst>
              <a:ext uri="{FF2B5EF4-FFF2-40B4-BE49-F238E27FC236}">
                <a16:creationId xmlns:a16="http://schemas.microsoft.com/office/drawing/2014/main" id="{B7724C42-36A3-4BBF-9537-C81183C07511}"/>
              </a:ext>
            </a:extLst>
          </p:cNvPr>
          <p:cNvPicPr>
            <a:picLocks noGrp="1" noChangeAspect="1"/>
          </p:cNvPicPr>
          <p:nvPr>
            <p:ph sz="half" idx="1"/>
          </p:nvPr>
        </p:nvPicPr>
        <p:blipFill>
          <a:blip r:embed="rId2"/>
          <a:stretch>
            <a:fillRect/>
          </a:stretch>
        </p:blipFill>
        <p:spPr>
          <a:xfrm>
            <a:off x="1895475" y="2651693"/>
            <a:ext cx="2865201" cy="2853600"/>
          </a:xfrm>
        </p:spPr>
      </p:pic>
      <p:pic>
        <p:nvPicPr>
          <p:cNvPr id="11" name="Content Placeholder 10" descr="A picture containing text&#10;&#10;Description automatically generated">
            <a:extLst>
              <a:ext uri="{FF2B5EF4-FFF2-40B4-BE49-F238E27FC236}">
                <a16:creationId xmlns:a16="http://schemas.microsoft.com/office/drawing/2014/main" id="{DB31BE8F-1F05-4271-9335-9B5F1F93B18E}"/>
              </a:ext>
            </a:extLst>
          </p:cNvPr>
          <p:cNvPicPr>
            <a:picLocks noGrp="1" noChangeAspect="1"/>
          </p:cNvPicPr>
          <p:nvPr>
            <p:ph sz="half" idx="2"/>
          </p:nvPr>
        </p:nvPicPr>
        <p:blipFill>
          <a:blip r:embed="rId3"/>
          <a:stretch>
            <a:fillRect/>
          </a:stretch>
        </p:blipFill>
        <p:spPr>
          <a:xfrm>
            <a:off x="6457750" y="2521118"/>
            <a:ext cx="4610500" cy="3444538"/>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Tree>
    <p:extLst>
      <p:ext uri="{BB962C8B-B14F-4D97-AF65-F5344CB8AC3E}">
        <p14:creationId xmlns:p14="http://schemas.microsoft.com/office/powerpoint/2010/main" val="33095972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7" name="Content Placeholder 6">
            <a:extLst>
              <a:ext uri="{FF2B5EF4-FFF2-40B4-BE49-F238E27FC236}">
                <a16:creationId xmlns:a16="http://schemas.microsoft.com/office/drawing/2014/main" id="{36F576B9-07A1-45C6-BBFF-6A1BBD521125}"/>
              </a:ext>
            </a:extLst>
          </p:cNvPr>
          <p:cNvSpPr>
            <a:spLocks noGrp="1"/>
          </p:cNvSpPr>
          <p:nvPr>
            <p:ph idx="1"/>
          </p:nvPr>
        </p:nvSpPr>
        <p:spPr/>
        <p:txBody>
          <a:bodyPr/>
          <a:lstStyle/>
          <a:p>
            <a:r>
              <a:rPr lang="en-US" dirty="0"/>
              <a:t>Average of </a:t>
            </a:r>
            <a:r>
              <a:rPr lang="en-US" dirty="0">
                <a:solidFill>
                  <a:srgbClr val="FF0000"/>
                </a:solidFill>
              </a:rPr>
              <a:t>three</a:t>
            </a:r>
            <a:r>
              <a:rPr lang="en-US" dirty="0"/>
              <a:t> numbers (fix the two input values).</a:t>
            </a:r>
          </a:p>
          <a:p>
            <a:r>
              <a:rPr lang="en-US" dirty="0"/>
              <a:t>Read the values from user instead of hardcoding.</a:t>
            </a:r>
          </a:p>
          <a:p>
            <a:r>
              <a:rPr lang="en-US" dirty="0"/>
              <a:t>Run the script with different input values and observe the result.</a:t>
            </a:r>
          </a:p>
          <a:p>
            <a:r>
              <a:rPr lang="en-US" dirty="0"/>
              <a:t>Insert pauses where ever required.</a:t>
            </a:r>
          </a:p>
        </p:txBody>
      </p:sp>
    </p:spTree>
    <p:extLst>
      <p:ext uri="{BB962C8B-B14F-4D97-AF65-F5344CB8AC3E}">
        <p14:creationId xmlns:p14="http://schemas.microsoft.com/office/powerpoint/2010/main" val="2120614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exercise-answer</a:t>
            </a:r>
          </a:p>
        </p:txBody>
      </p:sp>
      <p:pic>
        <p:nvPicPr>
          <p:cNvPr id="9" name="Content Placeholder 8">
            <a:extLst>
              <a:ext uri="{FF2B5EF4-FFF2-40B4-BE49-F238E27FC236}">
                <a16:creationId xmlns:a16="http://schemas.microsoft.com/office/drawing/2014/main" id="{B7724C42-36A3-4BBF-9537-C81183C07511}"/>
              </a:ext>
            </a:extLst>
          </p:cNvPr>
          <p:cNvPicPr>
            <a:picLocks noGrp="1" noChangeAspect="1"/>
          </p:cNvPicPr>
          <p:nvPr>
            <p:ph sz="half" idx="1"/>
          </p:nvPr>
        </p:nvPicPr>
        <p:blipFill>
          <a:blip r:embed="rId2"/>
          <a:srcRect/>
          <a:stretch/>
        </p:blipFill>
        <p:spPr>
          <a:xfrm>
            <a:off x="1988599" y="2327702"/>
            <a:ext cx="2397914" cy="3287599"/>
          </a:xfrm>
        </p:spPr>
      </p:pic>
      <p:pic>
        <p:nvPicPr>
          <p:cNvPr id="11" name="Content Placeholder 10">
            <a:extLst>
              <a:ext uri="{FF2B5EF4-FFF2-40B4-BE49-F238E27FC236}">
                <a16:creationId xmlns:a16="http://schemas.microsoft.com/office/drawing/2014/main" id="{DB31BE8F-1F05-4271-9335-9B5F1F93B18E}"/>
              </a:ext>
            </a:extLst>
          </p:cNvPr>
          <p:cNvPicPr>
            <a:picLocks noGrp="1" noChangeAspect="1"/>
          </p:cNvPicPr>
          <p:nvPr>
            <p:ph sz="half" idx="2"/>
          </p:nvPr>
        </p:nvPicPr>
        <p:blipFill>
          <a:blip r:embed="rId3"/>
          <a:srcRect/>
          <a:stretch/>
        </p:blipFill>
        <p:spPr>
          <a:xfrm>
            <a:off x="6457750" y="2544583"/>
            <a:ext cx="4610500" cy="3397607"/>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Tree>
    <p:extLst>
      <p:ext uri="{BB962C8B-B14F-4D97-AF65-F5344CB8AC3E}">
        <p14:creationId xmlns:p14="http://schemas.microsoft.com/office/powerpoint/2010/main" val="360597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exercise-answer</a:t>
            </a:r>
          </a:p>
        </p:txBody>
      </p:sp>
      <p:pic>
        <p:nvPicPr>
          <p:cNvPr id="11" name="Content Placeholder 10">
            <a:extLst>
              <a:ext uri="{FF2B5EF4-FFF2-40B4-BE49-F238E27FC236}">
                <a16:creationId xmlns:a16="http://schemas.microsoft.com/office/drawing/2014/main" id="{DB31BE8F-1F05-4271-9335-9B5F1F93B18E}"/>
              </a:ext>
            </a:extLst>
          </p:cNvPr>
          <p:cNvPicPr>
            <a:picLocks noGrp="1" noChangeAspect="1"/>
          </p:cNvPicPr>
          <p:nvPr>
            <p:ph sz="half" idx="2"/>
          </p:nvPr>
        </p:nvPicPr>
        <p:blipFill>
          <a:blip r:embed="rId2"/>
          <a:srcRect/>
          <a:stretch/>
        </p:blipFill>
        <p:spPr>
          <a:xfrm>
            <a:off x="6469050" y="2544583"/>
            <a:ext cx="4587899" cy="3397607"/>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pic>
        <p:nvPicPr>
          <p:cNvPr id="10" name="Content Placeholder 9">
            <a:extLst>
              <a:ext uri="{FF2B5EF4-FFF2-40B4-BE49-F238E27FC236}">
                <a16:creationId xmlns:a16="http://schemas.microsoft.com/office/drawing/2014/main" id="{15289FEC-4716-47B6-BEBB-3470198270F1}"/>
              </a:ext>
            </a:extLst>
          </p:cNvPr>
          <p:cNvPicPr>
            <a:picLocks noGrp="1" noChangeAspect="1"/>
          </p:cNvPicPr>
          <p:nvPr>
            <p:ph sz="half" idx="1"/>
          </p:nvPr>
        </p:nvPicPr>
        <p:blipFill>
          <a:blip r:embed="rId3"/>
          <a:stretch>
            <a:fillRect/>
          </a:stretch>
        </p:blipFill>
        <p:spPr>
          <a:xfrm>
            <a:off x="1138991" y="2524928"/>
            <a:ext cx="4580017" cy="3436918"/>
          </a:xfrm>
        </p:spPr>
      </p:pic>
    </p:spTree>
    <p:extLst>
      <p:ext uri="{BB962C8B-B14F-4D97-AF65-F5344CB8AC3E}">
        <p14:creationId xmlns:p14="http://schemas.microsoft.com/office/powerpoint/2010/main" val="2235876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exercise-answer</a:t>
            </a:r>
          </a:p>
        </p:txBody>
      </p:sp>
      <p:pic>
        <p:nvPicPr>
          <p:cNvPr id="11" name="Content Placeholder 10">
            <a:extLst>
              <a:ext uri="{FF2B5EF4-FFF2-40B4-BE49-F238E27FC236}">
                <a16:creationId xmlns:a16="http://schemas.microsoft.com/office/drawing/2014/main" id="{DB31BE8F-1F05-4271-9335-9B5F1F93B18E}"/>
              </a:ext>
            </a:extLst>
          </p:cNvPr>
          <p:cNvPicPr>
            <a:picLocks noGrp="1" noChangeAspect="1"/>
          </p:cNvPicPr>
          <p:nvPr>
            <p:ph sz="half" idx="2"/>
          </p:nvPr>
        </p:nvPicPr>
        <p:blipFill>
          <a:blip r:embed="rId2"/>
          <a:srcRect/>
          <a:stretch/>
        </p:blipFill>
        <p:spPr>
          <a:xfrm>
            <a:off x="6469050" y="2544583"/>
            <a:ext cx="4587899" cy="3397607"/>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pic>
        <p:nvPicPr>
          <p:cNvPr id="10" name="Content Placeholder 9">
            <a:extLst>
              <a:ext uri="{FF2B5EF4-FFF2-40B4-BE49-F238E27FC236}">
                <a16:creationId xmlns:a16="http://schemas.microsoft.com/office/drawing/2014/main" id="{15289FEC-4716-47B6-BEBB-3470198270F1}"/>
              </a:ext>
            </a:extLst>
          </p:cNvPr>
          <p:cNvPicPr>
            <a:picLocks noGrp="1" noChangeAspect="1"/>
          </p:cNvPicPr>
          <p:nvPr>
            <p:ph sz="half" idx="1"/>
          </p:nvPr>
        </p:nvPicPr>
        <p:blipFill>
          <a:blip r:embed="rId3"/>
          <a:stretch>
            <a:fillRect/>
          </a:stretch>
        </p:blipFill>
        <p:spPr>
          <a:xfrm>
            <a:off x="1138991" y="2524928"/>
            <a:ext cx="4580017" cy="3436918"/>
          </a:xfrm>
        </p:spPr>
      </p:pic>
    </p:spTree>
    <p:extLst>
      <p:ext uri="{BB962C8B-B14F-4D97-AF65-F5344CB8AC3E}">
        <p14:creationId xmlns:p14="http://schemas.microsoft.com/office/powerpoint/2010/main" val="3376986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exercise-answer</a:t>
            </a:r>
          </a:p>
        </p:txBody>
      </p:sp>
      <p:pic>
        <p:nvPicPr>
          <p:cNvPr id="11" name="Content Placeholder 10">
            <a:extLst>
              <a:ext uri="{FF2B5EF4-FFF2-40B4-BE49-F238E27FC236}">
                <a16:creationId xmlns:a16="http://schemas.microsoft.com/office/drawing/2014/main" id="{DB31BE8F-1F05-4271-9335-9B5F1F93B18E}"/>
              </a:ext>
            </a:extLst>
          </p:cNvPr>
          <p:cNvPicPr>
            <a:picLocks noGrp="1" noChangeAspect="1"/>
          </p:cNvPicPr>
          <p:nvPr>
            <p:ph sz="half" idx="2"/>
          </p:nvPr>
        </p:nvPicPr>
        <p:blipFill>
          <a:blip r:embed="rId2"/>
          <a:srcRect/>
          <a:stretch/>
        </p:blipFill>
        <p:spPr>
          <a:xfrm>
            <a:off x="6476583" y="2544583"/>
            <a:ext cx="4572832" cy="3397607"/>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pic>
        <p:nvPicPr>
          <p:cNvPr id="10" name="Content Placeholder 9">
            <a:extLst>
              <a:ext uri="{FF2B5EF4-FFF2-40B4-BE49-F238E27FC236}">
                <a16:creationId xmlns:a16="http://schemas.microsoft.com/office/drawing/2014/main" id="{15289FEC-4716-47B6-BEBB-3470198270F1}"/>
              </a:ext>
            </a:extLst>
          </p:cNvPr>
          <p:cNvPicPr>
            <a:picLocks noGrp="1" noChangeAspect="1"/>
          </p:cNvPicPr>
          <p:nvPr>
            <p:ph sz="half" idx="1"/>
          </p:nvPr>
        </p:nvPicPr>
        <p:blipFill>
          <a:blip r:embed="rId3"/>
          <a:srcRect/>
          <a:stretch/>
        </p:blipFill>
        <p:spPr>
          <a:xfrm>
            <a:off x="1138991" y="2543113"/>
            <a:ext cx="4580017" cy="3400547"/>
          </a:xfrm>
        </p:spPr>
      </p:pic>
    </p:spTree>
    <p:extLst>
      <p:ext uri="{BB962C8B-B14F-4D97-AF65-F5344CB8AC3E}">
        <p14:creationId xmlns:p14="http://schemas.microsoft.com/office/powerpoint/2010/main" val="42816484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Generate Fibonacci series</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7" name="Content Placeholder 6">
            <a:extLst>
              <a:ext uri="{FF2B5EF4-FFF2-40B4-BE49-F238E27FC236}">
                <a16:creationId xmlns:a16="http://schemas.microsoft.com/office/drawing/2014/main" id="{36F576B9-07A1-45C6-BBFF-6A1BBD521125}"/>
              </a:ext>
            </a:extLst>
          </p:cNvPr>
          <p:cNvSpPr>
            <a:spLocks noGrp="1"/>
          </p:cNvSpPr>
          <p:nvPr>
            <p:ph idx="1"/>
          </p:nvPr>
        </p:nvSpPr>
        <p:spPr/>
        <p:txBody>
          <a:bodyPr/>
          <a:lstStyle/>
          <a:p>
            <a:r>
              <a:rPr lang="en-US" dirty="0"/>
              <a:t>Create the scratch program to generate Fibonacci series.</a:t>
            </a:r>
          </a:p>
          <a:p>
            <a:r>
              <a:rPr lang="en-US" dirty="0"/>
              <a:t>Series is 0 1 1 2 3 5 8 11 … .</a:t>
            </a:r>
          </a:p>
          <a:p>
            <a:r>
              <a:rPr lang="en-US" dirty="0"/>
              <a:t>Generation continues till we interrupt the program.</a:t>
            </a:r>
          </a:p>
          <a:p>
            <a:r>
              <a:rPr lang="en-US" dirty="0"/>
              <a:t>Insert pauses where ever required.</a:t>
            </a:r>
          </a:p>
        </p:txBody>
      </p:sp>
    </p:spTree>
    <p:extLst>
      <p:ext uri="{BB962C8B-B14F-4D97-AF65-F5344CB8AC3E}">
        <p14:creationId xmlns:p14="http://schemas.microsoft.com/office/powerpoint/2010/main" val="11176565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Fibonacci Script</a:t>
            </a:r>
          </a:p>
        </p:txBody>
      </p:sp>
      <p:pic>
        <p:nvPicPr>
          <p:cNvPr id="11" name="Content Placeholder 10">
            <a:extLst>
              <a:ext uri="{FF2B5EF4-FFF2-40B4-BE49-F238E27FC236}">
                <a16:creationId xmlns:a16="http://schemas.microsoft.com/office/drawing/2014/main" id="{DB31BE8F-1F05-4271-9335-9B5F1F93B18E}"/>
              </a:ext>
            </a:extLst>
          </p:cNvPr>
          <p:cNvPicPr>
            <a:picLocks noGrp="1" noChangeAspect="1"/>
          </p:cNvPicPr>
          <p:nvPr>
            <p:ph sz="half" idx="2"/>
          </p:nvPr>
        </p:nvPicPr>
        <p:blipFill>
          <a:blip r:embed="rId2"/>
          <a:srcRect/>
          <a:stretch/>
        </p:blipFill>
        <p:spPr>
          <a:xfrm>
            <a:off x="6457750" y="2532669"/>
            <a:ext cx="4610500" cy="3421436"/>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pic>
        <p:nvPicPr>
          <p:cNvPr id="10" name="Content Placeholder 9">
            <a:extLst>
              <a:ext uri="{FF2B5EF4-FFF2-40B4-BE49-F238E27FC236}">
                <a16:creationId xmlns:a16="http://schemas.microsoft.com/office/drawing/2014/main" id="{F5D89789-2A3B-4E7E-B5B0-D57D3E45931C}"/>
              </a:ext>
            </a:extLst>
          </p:cNvPr>
          <p:cNvPicPr>
            <a:picLocks noGrp="1" noChangeAspect="1"/>
          </p:cNvPicPr>
          <p:nvPr>
            <p:ph sz="half" idx="1"/>
          </p:nvPr>
        </p:nvPicPr>
        <p:blipFill>
          <a:blip r:embed="rId3"/>
          <a:stretch>
            <a:fillRect/>
          </a:stretch>
        </p:blipFill>
        <p:spPr>
          <a:xfrm>
            <a:off x="2415452" y="2616376"/>
            <a:ext cx="2027096" cy="3254022"/>
          </a:xfrm>
        </p:spPr>
      </p:pic>
    </p:spTree>
    <p:extLst>
      <p:ext uri="{BB962C8B-B14F-4D97-AF65-F5344CB8AC3E}">
        <p14:creationId xmlns:p14="http://schemas.microsoft.com/office/powerpoint/2010/main" val="26295849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Assignment</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he Hand Black"/>
                <a:ea typeface="+mn-ea"/>
                <a:cs typeface="+mn-cs"/>
              </a:rPr>
              <a:t>Introduction to Programming Concepts with Scratch</a:t>
            </a:r>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7" name="Content Placeholder 6">
            <a:extLst>
              <a:ext uri="{FF2B5EF4-FFF2-40B4-BE49-F238E27FC236}">
                <a16:creationId xmlns:a16="http://schemas.microsoft.com/office/drawing/2014/main" id="{36F576B9-07A1-45C6-BBFF-6A1BBD521125}"/>
              </a:ext>
            </a:extLst>
          </p:cNvPr>
          <p:cNvSpPr>
            <a:spLocks noGrp="1"/>
          </p:cNvSpPr>
          <p:nvPr>
            <p:ph idx="1"/>
          </p:nvPr>
        </p:nvSpPr>
        <p:spPr/>
        <p:txBody>
          <a:bodyPr/>
          <a:lstStyle/>
          <a:p>
            <a:r>
              <a:rPr lang="en-US" dirty="0"/>
              <a:t>Create the scratch program to generate prime numbers between range of values.</a:t>
            </a:r>
          </a:p>
          <a:p>
            <a:r>
              <a:rPr lang="en-US" dirty="0"/>
              <a:t>For example, between 1 and 50 we have 2 3 5 7 11 13 17 19 23 29 31 37 41 43 47.</a:t>
            </a:r>
          </a:p>
          <a:p>
            <a:r>
              <a:rPr lang="en-US" dirty="0"/>
              <a:t>Insert pauses wherever required.</a:t>
            </a:r>
          </a:p>
        </p:txBody>
      </p:sp>
    </p:spTree>
    <p:extLst>
      <p:ext uri="{BB962C8B-B14F-4D97-AF65-F5344CB8AC3E}">
        <p14:creationId xmlns:p14="http://schemas.microsoft.com/office/powerpoint/2010/main" val="2753804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Scratch Environment</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dirty="0"/>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8</a:t>
            </a:fld>
            <a:endParaRPr lang="en-US" dirty="0"/>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idx="1"/>
          </p:nvPr>
        </p:nvSpPr>
        <p:spPr/>
        <p:txBody>
          <a:bodyPr/>
          <a:lstStyle/>
          <a:p>
            <a:r>
              <a:rPr lang="en-US" b="1" dirty="0">
                <a:solidFill>
                  <a:srgbClr val="FF0000"/>
                </a:solidFill>
              </a:rPr>
              <a:t>Stage</a:t>
            </a:r>
            <a:r>
              <a:rPr lang="en-US" dirty="0"/>
              <a:t> is at upper right (where actors act, and  information is displayed)</a:t>
            </a:r>
          </a:p>
          <a:p>
            <a:r>
              <a:rPr lang="en-US" b="1" dirty="0">
                <a:solidFill>
                  <a:srgbClr val="FF0000"/>
                </a:solidFill>
              </a:rPr>
              <a:t>Sprite</a:t>
            </a:r>
            <a:r>
              <a:rPr lang="en-US" dirty="0"/>
              <a:t> is another name for actor.</a:t>
            </a:r>
          </a:p>
          <a:p>
            <a:r>
              <a:rPr lang="en-US" b="1" dirty="0">
                <a:solidFill>
                  <a:srgbClr val="FF0000"/>
                </a:solidFill>
              </a:rPr>
              <a:t>Instruction menus/panel</a:t>
            </a:r>
            <a:r>
              <a:rPr lang="en-US" dirty="0"/>
              <a:t> at left (instructions for  the actors)</a:t>
            </a:r>
          </a:p>
          <a:p>
            <a:r>
              <a:rPr lang="en-US" dirty="0"/>
              <a:t>A </a:t>
            </a:r>
            <a:r>
              <a:rPr lang="en-US" b="1" dirty="0">
                <a:solidFill>
                  <a:srgbClr val="0070C0"/>
                </a:solidFill>
              </a:rPr>
              <a:t>script</a:t>
            </a:r>
            <a:r>
              <a:rPr lang="en-US" dirty="0"/>
              <a:t> is another name for program or method;  a script tells the actor what to do.</a:t>
            </a:r>
          </a:p>
          <a:p>
            <a:r>
              <a:rPr lang="en-US" b="1" dirty="0">
                <a:solidFill>
                  <a:srgbClr val="FF0000"/>
                </a:solidFill>
              </a:rPr>
              <a:t>Programming area</a:t>
            </a:r>
            <a:r>
              <a:rPr lang="en-US" dirty="0"/>
              <a:t> in center; here is where we  construct scripts for the sprites</a:t>
            </a:r>
          </a:p>
        </p:txBody>
      </p:sp>
    </p:spTree>
    <p:extLst>
      <p:ext uri="{BB962C8B-B14F-4D97-AF65-F5344CB8AC3E}">
        <p14:creationId xmlns:p14="http://schemas.microsoft.com/office/powerpoint/2010/main" val="22930002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pPr algn="ctr"/>
            <a:r>
              <a:rPr lang="en-US" dirty="0"/>
              <a:t>Student Assignment-answer</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C31F9D-C317-4FE7-8965-67DB2ACCC52F}" type="datetime2">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June 2, 2021</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8C1E5-FB55-42F5-BD6D-9CC153FCDBE6}" type="slidenum">
              <a:rPr kumimoji="0" lang="en-US" sz="1600" b="0" i="0" u="none" strike="noStrike" kern="1200" cap="none" spc="0" normalizeH="0" baseline="0" noProof="0" smtClean="0">
                <a:ln>
                  <a:noFill/>
                </a:ln>
                <a:solidFill>
                  <a:prstClr val="black"/>
                </a:solidFill>
                <a:effectLst/>
                <a:uLnTx/>
                <a:uFillTx/>
                <a:latin typeface="The Hand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600" b="0" i="0" u="none" strike="noStrike" kern="1200" cap="none" spc="0" normalizeH="0" baseline="0" noProof="0" dirty="0">
              <a:ln>
                <a:noFill/>
              </a:ln>
              <a:solidFill>
                <a:prstClr val="black"/>
              </a:solidFill>
              <a:effectLst/>
              <a:uLnTx/>
              <a:uFillTx/>
              <a:latin typeface="The Hand Black"/>
              <a:ea typeface="+mn-ea"/>
              <a:cs typeface="+mn-cs"/>
            </a:endParaRPr>
          </a:p>
        </p:txBody>
      </p:sp>
      <p:pic>
        <p:nvPicPr>
          <p:cNvPr id="13" name="Content Placeholder 12" descr="Graphical user interface&#10;&#10;Description automatically generated">
            <a:extLst>
              <a:ext uri="{FF2B5EF4-FFF2-40B4-BE49-F238E27FC236}">
                <a16:creationId xmlns:a16="http://schemas.microsoft.com/office/drawing/2014/main" id="{49C59D6C-8C13-45CD-9252-D8971144E3EB}"/>
              </a:ext>
            </a:extLst>
          </p:cNvPr>
          <p:cNvPicPr>
            <a:picLocks noGrp="1" noChangeAspect="1"/>
          </p:cNvPicPr>
          <p:nvPr>
            <p:ph sz="half" idx="1"/>
          </p:nvPr>
        </p:nvPicPr>
        <p:blipFill>
          <a:blip r:embed="rId2"/>
          <a:stretch>
            <a:fillRect/>
          </a:stretch>
        </p:blipFill>
        <p:spPr>
          <a:xfrm>
            <a:off x="1920109" y="2342032"/>
            <a:ext cx="3017782" cy="3802710"/>
          </a:xfrm>
        </p:spPr>
      </p:pic>
      <p:pic>
        <p:nvPicPr>
          <p:cNvPr id="15" name="Content Placeholder 14" descr="Graphical user interface, chart&#10;&#10;Description automatically generated">
            <a:extLst>
              <a:ext uri="{FF2B5EF4-FFF2-40B4-BE49-F238E27FC236}">
                <a16:creationId xmlns:a16="http://schemas.microsoft.com/office/drawing/2014/main" id="{F8CE00E8-BC67-49C5-84A4-4BD23B0504BD}"/>
              </a:ext>
            </a:extLst>
          </p:cNvPr>
          <p:cNvPicPr>
            <a:picLocks noGrp="1" noChangeAspect="1"/>
          </p:cNvPicPr>
          <p:nvPr>
            <p:ph sz="half" idx="2"/>
          </p:nvPr>
        </p:nvPicPr>
        <p:blipFill>
          <a:blip r:embed="rId3"/>
          <a:stretch>
            <a:fillRect/>
          </a:stretch>
        </p:blipFill>
        <p:spPr>
          <a:xfrm>
            <a:off x="6605164" y="2305050"/>
            <a:ext cx="4315671" cy="3876675"/>
          </a:xfrm>
        </p:spPr>
      </p:pic>
    </p:spTree>
    <p:extLst>
      <p:ext uri="{BB962C8B-B14F-4D97-AF65-F5344CB8AC3E}">
        <p14:creationId xmlns:p14="http://schemas.microsoft.com/office/powerpoint/2010/main" val="42903817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useBgFill="1">
        <p:nvSpPr>
          <p:cNvPr id="10" name="Rectangle 9">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Black"/>
              <a:ea typeface="+mn-ea"/>
              <a:cs typeface="+mn-cs"/>
            </a:endParaRPr>
          </a:p>
        </p:txBody>
      </p:sp>
      <p:sp>
        <p:nvSpPr>
          <p:cNvPr id="12" name="Freeform: Shape 11">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Black"/>
              <a:ea typeface="+mn-ea"/>
              <a:cs typeface="+mn-cs"/>
            </a:endParaRPr>
          </a:p>
        </p:txBody>
      </p:sp>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841248" y="644652"/>
            <a:ext cx="3182112" cy="5568696"/>
          </a:xfrm>
        </p:spPr>
        <p:txBody>
          <a:bodyPr vert="horz" lIns="91440" tIns="45720" rIns="91440" bIns="45720" rtlCol="0" anchor="ctr">
            <a:normAutofit/>
          </a:bodyPr>
          <a:lstStyle/>
          <a:p>
            <a:pPr algn="l"/>
            <a:r>
              <a:rPr lang="en-US" sz="6600" dirty="0">
                <a:solidFill>
                  <a:srgbClr val="FFFFFF"/>
                </a:solidFill>
              </a:rPr>
              <a:t>part four</a:t>
            </a:r>
            <a:br>
              <a:rPr lang="en-US" sz="6600" dirty="0">
                <a:solidFill>
                  <a:srgbClr val="FFFFFF"/>
                </a:solidFill>
              </a:rPr>
            </a:br>
            <a:r>
              <a:rPr lang="en-US" sz="6600" dirty="0">
                <a:solidFill>
                  <a:srgbClr val="FFFFFF"/>
                </a:solidFill>
              </a:rPr>
              <a:t>outcomes</a:t>
            </a:r>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a:xfrm>
            <a:off x="5494350" y="644652"/>
            <a:ext cx="5856401" cy="5568696"/>
          </a:xfrm>
        </p:spPr>
        <p:txBody>
          <a:bodyPr vert="horz" lIns="91440" tIns="45720" rIns="91440" bIns="45720" rtlCol="0" anchor="ctr">
            <a:normAutofit/>
          </a:bodyPr>
          <a:lstStyle/>
          <a:p>
            <a:pPr algn="l">
              <a:buFont typeface="Arial" panose="020B0604020202020204" pitchFamily="34" charset="0"/>
              <a:buChar char="•"/>
            </a:pPr>
            <a:r>
              <a:rPr lang="en-US" dirty="0">
                <a:solidFill>
                  <a:schemeClr val="tx1"/>
                </a:solidFill>
              </a:rPr>
              <a:t>Student should be able to write a program to ask the user for data, compute using the  data, and report the answer to the user.</a:t>
            </a:r>
          </a:p>
          <a:p>
            <a:pPr algn="l">
              <a:buFont typeface="Arial" panose="020B0604020202020204" pitchFamily="34" charset="0"/>
              <a:buChar char="•"/>
            </a:pPr>
            <a:r>
              <a:rPr lang="en-US" dirty="0">
                <a:solidFill>
                  <a:schemeClr val="tx1"/>
                </a:solidFill>
              </a:rPr>
              <a:t>Students should be able to compute using  common formulas.</a:t>
            </a:r>
          </a:p>
        </p:txBody>
      </p:sp>
    </p:spTree>
    <p:extLst>
      <p:ext uri="{BB962C8B-B14F-4D97-AF65-F5344CB8AC3E}">
        <p14:creationId xmlns:p14="http://schemas.microsoft.com/office/powerpoint/2010/main" val="348757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p:txBody>
          <a:bodyPr/>
          <a:lstStyle/>
          <a:p>
            <a:r>
              <a:rPr lang="en-US" dirty="0"/>
              <a:t>Thank you</a:t>
            </a:r>
          </a:p>
        </p:txBody>
      </p:sp>
      <p:pic>
        <p:nvPicPr>
          <p:cNvPr id="23" name="Online Image Placeholder 23" descr="User">
            <a:extLst>
              <a:ext uri="{FF2B5EF4-FFF2-40B4-BE49-F238E27FC236}">
                <a16:creationId xmlns:a16="http://schemas.microsoft.com/office/drawing/2014/main" id="{B4D6CBD8-BAE2-4829-AC80-ACEA4658DDC9}"/>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a:stretch/>
        </p:blipFill>
        <p:spPr/>
      </p:pic>
      <p:pic>
        <p:nvPicPr>
          <p:cNvPr id="25" name="Online Image Placeholder 27" descr="Envelope">
            <a:extLst>
              <a:ext uri="{FF2B5EF4-FFF2-40B4-BE49-F238E27FC236}">
                <a16:creationId xmlns:a16="http://schemas.microsoft.com/office/drawing/2014/main" id="{329FB706-264C-44A5-B17E-0D396F61AEF7}"/>
              </a:ext>
            </a:extLst>
          </p:cNvPr>
          <p:cNvPicPr>
            <a:picLocks noGrp="1" noChangeAspect="1"/>
          </p:cNvPicPr>
          <p:nvPr>
            <p:ph type="pic" sz="quarter" idx="15"/>
          </p:nvPr>
        </p:nvPicPr>
        <p:blipFill rotWithShape="1">
          <a:blip r:embed="rId4">
            <a:extLst>
              <a:ext uri="{96DAC541-7B7A-43D3-8B79-37D633B846F1}">
                <asvg:svgBlip xmlns:asvg="http://schemas.microsoft.com/office/drawing/2016/SVG/main" r:embed="rId5"/>
              </a:ext>
            </a:extLst>
          </a:blip>
          <a:srcRect l="108" r="108"/>
          <a:stretch/>
        </p:blipFill>
        <p:spPr/>
      </p:pic>
      <p:pic>
        <p:nvPicPr>
          <p:cNvPr id="27" name="Online Image Placeholder 11" descr="Monitor">
            <a:extLst>
              <a:ext uri="{FF2B5EF4-FFF2-40B4-BE49-F238E27FC236}">
                <a16:creationId xmlns:a16="http://schemas.microsoft.com/office/drawing/2014/main" id="{6EC943CF-98BB-4FE5-A6A8-5371D13646A3}"/>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p:pic>
      <p:sp>
        <p:nvSpPr>
          <p:cNvPr id="9" name="Text Placeholder 8">
            <a:extLst>
              <a:ext uri="{FF2B5EF4-FFF2-40B4-BE49-F238E27FC236}">
                <a16:creationId xmlns:a16="http://schemas.microsoft.com/office/drawing/2014/main" id="{41690B51-B7AB-4D15-951F-60CB62BB8DCF}"/>
              </a:ext>
            </a:extLst>
          </p:cNvPr>
          <p:cNvSpPr>
            <a:spLocks noGrp="1"/>
          </p:cNvSpPr>
          <p:nvPr>
            <p:ph type="body" sz="quarter" idx="18"/>
          </p:nvPr>
        </p:nvSpPr>
        <p:spPr/>
        <p:txBody>
          <a:bodyPr/>
          <a:lstStyle/>
          <a:p>
            <a:r>
              <a:rPr lang="en-US" dirty="0"/>
              <a:t>Dr. Ananda Kumar Kinjarapu</a:t>
            </a:r>
          </a:p>
          <a:p>
            <a:endParaRPr lang="en-US" dirty="0"/>
          </a:p>
        </p:txBody>
      </p:sp>
      <p:sp>
        <p:nvSpPr>
          <p:cNvPr id="10" name="Text Placeholder 9">
            <a:extLst>
              <a:ext uri="{FF2B5EF4-FFF2-40B4-BE49-F238E27FC236}">
                <a16:creationId xmlns:a16="http://schemas.microsoft.com/office/drawing/2014/main" id="{53C6B086-BC3B-4FE1-A23D-D1396E627EE6}"/>
              </a:ext>
            </a:extLst>
          </p:cNvPr>
          <p:cNvSpPr>
            <a:spLocks noGrp="1"/>
          </p:cNvSpPr>
          <p:nvPr>
            <p:ph type="body" sz="quarter" idx="20"/>
          </p:nvPr>
        </p:nvSpPr>
        <p:spPr/>
        <p:txBody>
          <a:bodyPr/>
          <a:lstStyle/>
          <a:p>
            <a:r>
              <a:rPr lang="en-US" dirty="0"/>
              <a:t>anandakumark@aec.edu.in</a:t>
            </a:r>
          </a:p>
          <a:p>
            <a:endParaRPr lang="en-US" dirty="0"/>
          </a:p>
        </p:txBody>
      </p:sp>
      <p:sp>
        <p:nvSpPr>
          <p:cNvPr id="11" name="Text Placeholder 10">
            <a:extLst>
              <a:ext uri="{FF2B5EF4-FFF2-40B4-BE49-F238E27FC236}">
                <a16:creationId xmlns:a16="http://schemas.microsoft.com/office/drawing/2014/main" id="{1612A310-0919-4438-952C-499AC4A95E7A}"/>
              </a:ext>
            </a:extLst>
          </p:cNvPr>
          <p:cNvSpPr>
            <a:spLocks noGrp="1"/>
          </p:cNvSpPr>
          <p:nvPr>
            <p:ph type="body" sz="quarter" idx="22"/>
          </p:nvPr>
        </p:nvSpPr>
        <p:spPr/>
        <p:txBody>
          <a:bodyPr/>
          <a:lstStyle/>
          <a:p>
            <a:r>
              <a:rPr lang="en-US" dirty="0"/>
              <a:t>www.aec.edu.in</a:t>
            </a:r>
          </a:p>
          <a:p>
            <a:endParaRPr lang="en-US" dirty="0"/>
          </a:p>
        </p:txBody>
      </p:sp>
      <p:sp>
        <p:nvSpPr>
          <p:cNvPr id="3" name="Date Placeholder 2">
            <a:extLst>
              <a:ext uri="{FF2B5EF4-FFF2-40B4-BE49-F238E27FC236}">
                <a16:creationId xmlns:a16="http://schemas.microsoft.com/office/drawing/2014/main" id="{DECE1FA4-302E-47BF-AD27-4A7685949974}"/>
              </a:ext>
            </a:extLst>
          </p:cNvPr>
          <p:cNvSpPr>
            <a:spLocks noGrp="1"/>
          </p:cNvSpPr>
          <p:nvPr>
            <p:ph type="dt" sz="half" idx="10"/>
          </p:nvPr>
        </p:nvSpPr>
        <p:spPr/>
        <p:txBody>
          <a:bodyPr/>
          <a:lstStyle/>
          <a:p>
            <a:fld id="{93D5C519-086A-4697-B94C-C0B14D1CAE7A}" type="datetime2">
              <a:rPr lang="en-US" smtClean="0"/>
              <a:t>Wednesday, June 2, 2021</a:t>
            </a:fld>
            <a:endParaRPr lang="en-US" dirty="0"/>
          </a:p>
        </p:txBody>
      </p:sp>
      <p:sp>
        <p:nvSpPr>
          <p:cNvPr id="4" name="Footer Placeholder 3">
            <a:extLst>
              <a:ext uri="{FF2B5EF4-FFF2-40B4-BE49-F238E27FC236}">
                <a16:creationId xmlns:a16="http://schemas.microsoft.com/office/drawing/2014/main" id="{8B357B38-EB06-465C-8F7E-F7E1E7079D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he Hand Black"/>
                <a:ea typeface="+mn-ea"/>
                <a:cs typeface="+mn-cs"/>
              </a:rPr>
              <a:t>Introduction to Programming Concepts with Scratch</a:t>
            </a:r>
          </a:p>
        </p:txBody>
      </p:sp>
      <p:sp>
        <p:nvSpPr>
          <p:cNvPr id="5" name="Slide Number Placeholder 4">
            <a:extLst>
              <a:ext uri="{FF2B5EF4-FFF2-40B4-BE49-F238E27FC236}">
                <a16:creationId xmlns:a16="http://schemas.microsoft.com/office/drawing/2014/main" id="{763B58A6-180C-4F65-9C7E-460497F34301}"/>
              </a:ext>
            </a:extLst>
          </p:cNvPr>
          <p:cNvSpPr>
            <a:spLocks noGrp="1"/>
          </p:cNvSpPr>
          <p:nvPr>
            <p:ph type="sldNum" sz="quarter" idx="12"/>
          </p:nvPr>
        </p:nvSpPr>
        <p:spPr/>
        <p:txBody>
          <a:bodyPr/>
          <a:lstStyle/>
          <a:p>
            <a:fld id="{2C18C1E5-FB55-42F5-BD6D-9CC153FCDBE6}" type="slidenum">
              <a:rPr lang="en-US" smtClean="0"/>
              <a:pPr/>
              <a:t>82</a:t>
            </a:fld>
            <a:endParaRPr lang="en-US" dirty="0"/>
          </a:p>
        </p:txBody>
      </p:sp>
    </p:spTree>
    <p:extLst>
      <p:ext uri="{BB962C8B-B14F-4D97-AF65-F5344CB8AC3E}">
        <p14:creationId xmlns:p14="http://schemas.microsoft.com/office/powerpoint/2010/main" val="21519422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Table</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r>
              <a:rPr lang="en-US">
                <a:solidFill>
                  <a:schemeClr val="tx1"/>
                </a:solidFill>
              </a:rPr>
              <a:t>9/3/20XX</a:t>
            </a:r>
            <a:endParaRPr lang="en-US" dirty="0">
              <a:solidFill>
                <a:schemeClr val="tx1"/>
              </a:solidFill>
            </a:endParaRP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solidFill>
                  <a:schemeClr val="tx1"/>
                </a:solidFill>
              </a:rPr>
              <a:t>83</a:t>
            </a:fld>
            <a:endParaRPr lang="en-US" dirty="0">
              <a:solidFill>
                <a:schemeClr val="tx1"/>
              </a:solidFill>
            </a:endParaRPr>
          </a:p>
        </p:txBody>
      </p:sp>
      <p:graphicFrame>
        <p:nvGraphicFramePr>
          <p:cNvPr id="8" name="Table 9">
            <a:extLst>
              <a:ext uri="{FF2B5EF4-FFF2-40B4-BE49-F238E27FC236}">
                <a16:creationId xmlns:a16="http://schemas.microsoft.com/office/drawing/2014/main" id="{DB4AF513-E7F4-417D-8A71-1466E66E1B47}"/>
              </a:ext>
            </a:extLst>
          </p:cNvPr>
          <p:cNvGraphicFramePr>
            <a:graphicFrameLocks noGrp="1"/>
          </p:cNvGraphicFramePr>
          <p:nvPr>
            <p:ph idx="1"/>
            <p:extLst>
              <p:ext uri="{D42A27DB-BD31-4B8C-83A1-F6EECF244321}">
                <p14:modId xmlns:p14="http://schemas.microsoft.com/office/powerpoint/2010/main" val="4064603131"/>
              </p:ext>
            </p:extLst>
          </p:nvPr>
        </p:nvGraphicFramePr>
        <p:xfrm>
          <a:off x="838200" y="2192384"/>
          <a:ext cx="10515600" cy="320040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4236101987"/>
                    </a:ext>
                  </a:extLst>
                </a:gridCol>
                <a:gridCol w="2103120">
                  <a:extLst>
                    <a:ext uri="{9D8B030D-6E8A-4147-A177-3AD203B41FA5}">
                      <a16:colId xmlns:a16="http://schemas.microsoft.com/office/drawing/2014/main" val="3759119048"/>
                    </a:ext>
                  </a:extLst>
                </a:gridCol>
                <a:gridCol w="2103120">
                  <a:extLst>
                    <a:ext uri="{9D8B030D-6E8A-4147-A177-3AD203B41FA5}">
                      <a16:colId xmlns:a16="http://schemas.microsoft.com/office/drawing/2014/main" val="1493095617"/>
                    </a:ext>
                  </a:extLst>
                </a:gridCol>
                <a:gridCol w="2103120">
                  <a:extLst>
                    <a:ext uri="{9D8B030D-6E8A-4147-A177-3AD203B41FA5}">
                      <a16:colId xmlns:a16="http://schemas.microsoft.com/office/drawing/2014/main" val="4039141651"/>
                    </a:ext>
                  </a:extLst>
                </a:gridCol>
                <a:gridCol w="2103120">
                  <a:extLst>
                    <a:ext uri="{9D8B030D-6E8A-4147-A177-3AD203B41FA5}">
                      <a16:colId xmlns:a16="http://schemas.microsoft.com/office/drawing/2014/main" val="3244456563"/>
                    </a:ext>
                  </a:extLst>
                </a:gridCol>
              </a:tblGrid>
              <a:tr h="640080">
                <a:tc>
                  <a:txBody>
                    <a:bodyPr/>
                    <a:lstStyle/>
                    <a:p>
                      <a:endParaRPr lang="en-US" sz="2400" dirty="0"/>
                    </a:p>
                  </a:txBody>
                  <a:tcPr anchor="ctr"/>
                </a:tc>
                <a:tc>
                  <a:txBody>
                    <a:bodyPr/>
                    <a:lstStyle/>
                    <a:p>
                      <a:r>
                        <a:rPr lang="en-US" sz="2400"/>
                        <a:t>Category 1</a:t>
                      </a:r>
                      <a:endParaRPr lang="en-US" sz="2400" dirty="0"/>
                    </a:p>
                  </a:txBody>
                  <a:tcPr anchor="ctr"/>
                </a:tc>
                <a:tc>
                  <a:txBody>
                    <a:bodyPr/>
                    <a:lstStyle/>
                    <a:p>
                      <a:r>
                        <a:rPr lang="en-US" sz="2400"/>
                        <a:t>Category 2</a:t>
                      </a:r>
                      <a:endParaRPr lang="en-US" sz="2400" dirty="0"/>
                    </a:p>
                  </a:txBody>
                  <a:tcPr anchor="ctr"/>
                </a:tc>
                <a:tc>
                  <a:txBody>
                    <a:bodyPr/>
                    <a:lstStyle/>
                    <a:p>
                      <a:r>
                        <a:rPr lang="en-US" sz="2400"/>
                        <a:t>Category 3</a:t>
                      </a:r>
                      <a:endParaRPr lang="en-US" sz="2400" dirty="0"/>
                    </a:p>
                  </a:txBody>
                  <a:tcPr anchor="ctr"/>
                </a:tc>
                <a:tc>
                  <a:txBody>
                    <a:bodyPr/>
                    <a:lstStyle/>
                    <a:p>
                      <a:r>
                        <a:rPr lang="en-US" sz="2400"/>
                        <a:t>Category 4</a:t>
                      </a:r>
                      <a:endParaRPr lang="en-US" sz="2400" dirty="0"/>
                    </a:p>
                  </a:txBody>
                  <a:tcPr anchor="ctr"/>
                </a:tc>
                <a:extLst>
                  <a:ext uri="{0D108BD9-81ED-4DB2-BD59-A6C34878D82A}">
                    <a16:rowId xmlns:a16="http://schemas.microsoft.com/office/drawing/2014/main" val="3123168758"/>
                  </a:ext>
                </a:extLst>
              </a:tr>
              <a:tr h="640080">
                <a:tc>
                  <a:txBody>
                    <a:bodyPr/>
                    <a:lstStyle/>
                    <a:p>
                      <a:r>
                        <a:rPr lang="en-US" sz="2400"/>
                        <a:t>Item 1 </a:t>
                      </a:r>
                      <a:endParaRPr lang="en-US" sz="2400" dirty="0"/>
                    </a:p>
                  </a:txBody>
                  <a:tcPr anchor="ctr"/>
                </a:tc>
                <a:tc>
                  <a:txBody>
                    <a:bodyPr/>
                    <a:lstStyle/>
                    <a:p>
                      <a:r>
                        <a:rPr lang="en-US" sz="2400"/>
                        <a:t>4.5</a:t>
                      </a:r>
                      <a:endParaRPr lang="en-US" sz="2400" dirty="0"/>
                    </a:p>
                  </a:txBody>
                  <a:tcPr anchor="ctr"/>
                </a:tc>
                <a:tc>
                  <a:txBody>
                    <a:bodyPr/>
                    <a:lstStyle/>
                    <a:p>
                      <a:r>
                        <a:rPr lang="en-US" sz="2400"/>
                        <a:t>2.3</a:t>
                      </a:r>
                      <a:endParaRPr lang="en-US" sz="2400" dirty="0"/>
                    </a:p>
                  </a:txBody>
                  <a:tcPr anchor="ctr"/>
                </a:tc>
                <a:tc>
                  <a:txBody>
                    <a:bodyPr/>
                    <a:lstStyle/>
                    <a:p>
                      <a:r>
                        <a:rPr lang="en-US" sz="2400"/>
                        <a:t>1.7</a:t>
                      </a:r>
                      <a:endParaRPr lang="en-US" sz="2400" dirty="0"/>
                    </a:p>
                  </a:txBody>
                  <a:tcPr anchor="ctr"/>
                </a:tc>
                <a:tc>
                  <a:txBody>
                    <a:bodyPr/>
                    <a:lstStyle/>
                    <a:p>
                      <a:r>
                        <a:rPr lang="en-US" sz="2400"/>
                        <a:t>5</a:t>
                      </a:r>
                      <a:endParaRPr lang="en-US" sz="2400" dirty="0"/>
                    </a:p>
                  </a:txBody>
                  <a:tcPr anchor="ctr"/>
                </a:tc>
                <a:extLst>
                  <a:ext uri="{0D108BD9-81ED-4DB2-BD59-A6C34878D82A}">
                    <a16:rowId xmlns:a16="http://schemas.microsoft.com/office/drawing/2014/main" val="766787693"/>
                  </a:ext>
                </a:extLst>
              </a:tr>
              <a:tr h="640080">
                <a:tc>
                  <a:txBody>
                    <a:bodyPr/>
                    <a:lstStyle/>
                    <a:p>
                      <a:r>
                        <a:rPr lang="en-US" sz="2400"/>
                        <a:t>Item 2</a:t>
                      </a:r>
                      <a:endParaRPr lang="en-US" sz="2400" dirty="0"/>
                    </a:p>
                  </a:txBody>
                  <a:tcPr anchor="ctr"/>
                </a:tc>
                <a:tc>
                  <a:txBody>
                    <a:bodyPr/>
                    <a:lstStyle/>
                    <a:p>
                      <a:r>
                        <a:rPr lang="en-US" sz="2400"/>
                        <a:t>3.2</a:t>
                      </a:r>
                      <a:endParaRPr lang="en-US" sz="2400" dirty="0"/>
                    </a:p>
                  </a:txBody>
                  <a:tcPr anchor="ctr"/>
                </a:tc>
                <a:tc>
                  <a:txBody>
                    <a:bodyPr/>
                    <a:lstStyle/>
                    <a:p>
                      <a:r>
                        <a:rPr lang="en-US" sz="2400"/>
                        <a:t>5.1</a:t>
                      </a:r>
                      <a:endParaRPr lang="en-US" sz="2400" dirty="0"/>
                    </a:p>
                  </a:txBody>
                  <a:tcPr anchor="ctr"/>
                </a:tc>
                <a:tc>
                  <a:txBody>
                    <a:bodyPr/>
                    <a:lstStyle/>
                    <a:p>
                      <a:r>
                        <a:rPr lang="en-US" sz="2400"/>
                        <a:t>4.4</a:t>
                      </a:r>
                      <a:endParaRPr lang="en-US" sz="2400" dirty="0"/>
                    </a:p>
                  </a:txBody>
                  <a:tcPr anchor="ctr"/>
                </a:tc>
                <a:tc>
                  <a:txBody>
                    <a:bodyPr/>
                    <a:lstStyle/>
                    <a:p>
                      <a:r>
                        <a:rPr lang="en-US" sz="2400"/>
                        <a:t>3</a:t>
                      </a:r>
                      <a:endParaRPr lang="en-US" sz="2400" dirty="0"/>
                    </a:p>
                  </a:txBody>
                  <a:tcPr anchor="ctr"/>
                </a:tc>
                <a:extLst>
                  <a:ext uri="{0D108BD9-81ED-4DB2-BD59-A6C34878D82A}">
                    <a16:rowId xmlns:a16="http://schemas.microsoft.com/office/drawing/2014/main" val="87153489"/>
                  </a:ext>
                </a:extLst>
              </a:tr>
              <a:tr h="640080">
                <a:tc>
                  <a:txBody>
                    <a:bodyPr/>
                    <a:lstStyle/>
                    <a:p>
                      <a:r>
                        <a:rPr lang="en-US" sz="2400"/>
                        <a:t>Item 3</a:t>
                      </a:r>
                      <a:endParaRPr lang="en-US" sz="2400" dirty="0"/>
                    </a:p>
                  </a:txBody>
                  <a:tcPr anchor="ctr"/>
                </a:tc>
                <a:tc>
                  <a:txBody>
                    <a:bodyPr/>
                    <a:lstStyle/>
                    <a:p>
                      <a:r>
                        <a:rPr lang="en-US" sz="2400"/>
                        <a:t>2.1</a:t>
                      </a:r>
                      <a:endParaRPr lang="en-US" sz="2400" dirty="0"/>
                    </a:p>
                  </a:txBody>
                  <a:tcPr anchor="ctr"/>
                </a:tc>
                <a:tc>
                  <a:txBody>
                    <a:bodyPr/>
                    <a:lstStyle/>
                    <a:p>
                      <a:r>
                        <a:rPr lang="en-US" sz="2400"/>
                        <a:t>1.7</a:t>
                      </a:r>
                      <a:endParaRPr lang="en-US" sz="2400" dirty="0"/>
                    </a:p>
                  </a:txBody>
                  <a:tcPr anchor="ctr"/>
                </a:tc>
                <a:tc>
                  <a:txBody>
                    <a:bodyPr/>
                    <a:lstStyle/>
                    <a:p>
                      <a:r>
                        <a:rPr lang="en-US" sz="2400"/>
                        <a:t>2.5</a:t>
                      </a:r>
                      <a:endParaRPr lang="en-US" sz="2400" dirty="0"/>
                    </a:p>
                  </a:txBody>
                  <a:tcPr anchor="ctr"/>
                </a:tc>
                <a:tc>
                  <a:txBody>
                    <a:bodyPr/>
                    <a:lstStyle/>
                    <a:p>
                      <a:r>
                        <a:rPr lang="en-US" sz="2400"/>
                        <a:t>2.8</a:t>
                      </a:r>
                      <a:endParaRPr lang="en-US" sz="2400" dirty="0"/>
                    </a:p>
                  </a:txBody>
                  <a:tcPr anchor="ctr"/>
                </a:tc>
                <a:extLst>
                  <a:ext uri="{0D108BD9-81ED-4DB2-BD59-A6C34878D82A}">
                    <a16:rowId xmlns:a16="http://schemas.microsoft.com/office/drawing/2014/main" val="1241404444"/>
                  </a:ext>
                </a:extLst>
              </a:tr>
              <a:tr h="640080">
                <a:tc>
                  <a:txBody>
                    <a:bodyPr/>
                    <a:lstStyle/>
                    <a:p>
                      <a:r>
                        <a:rPr lang="en-US" sz="2400"/>
                        <a:t>Item 4</a:t>
                      </a:r>
                      <a:endParaRPr lang="en-US" sz="2400" dirty="0"/>
                    </a:p>
                  </a:txBody>
                  <a:tcPr anchor="ctr"/>
                </a:tc>
                <a:tc>
                  <a:txBody>
                    <a:bodyPr/>
                    <a:lstStyle/>
                    <a:p>
                      <a:r>
                        <a:rPr lang="en-US" sz="2400"/>
                        <a:t>4.5</a:t>
                      </a:r>
                      <a:endParaRPr lang="en-US" sz="2400" dirty="0"/>
                    </a:p>
                  </a:txBody>
                  <a:tcPr anchor="ctr"/>
                </a:tc>
                <a:tc>
                  <a:txBody>
                    <a:bodyPr/>
                    <a:lstStyle/>
                    <a:p>
                      <a:r>
                        <a:rPr lang="en-US" sz="2400"/>
                        <a:t>2.2</a:t>
                      </a:r>
                      <a:endParaRPr lang="en-US" sz="2400" dirty="0"/>
                    </a:p>
                  </a:txBody>
                  <a:tcPr anchor="ctr"/>
                </a:tc>
                <a:tc>
                  <a:txBody>
                    <a:bodyPr/>
                    <a:lstStyle/>
                    <a:p>
                      <a:r>
                        <a:rPr lang="en-US" sz="2400"/>
                        <a:t>1.7</a:t>
                      </a:r>
                      <a:endParaRPr lang="en-US" sz="2400" dirty="0"/>
                    </a:p>
                  </a:txBody>
                  <a:tcPr anchor="ctr"/>
                </a:tc>
                <a:tc>
                  <a:txBody>
                    <a:bodyPr/>
                    <a:lstStyle/>
                    <a:p>
                      <a:r>
                        <a:rPr lang="en-US" sz="2400"/>
                        <a:t>7</a:t>
                      </a:r>
                      <a:endParaRPr lang="en-US" sz="2400" dirty="0"/>
                    </a:p>
                  </a:txBody>
                  <a:tcPr anchor="ctr"/>
                </a:tc>
                <a:extLst>
                  <a:ext uri="{0D108BD9-81ED-4DB2-BD59-A6C34878D82A}">
                    <a16:rowId xmlns:a16="http://schemas.microsoft.com/office/drawing/2014/main" val="1640741979"/>
                  </a:ext>
                </a:extLst>
              </a:tr>
            </a:tbl>
          </a:graphicData>
        </a:graphic>
      </p:graphicFrame>
    </p:spTree>
    <p:extLst>
      <p:ext uri="{BB962C8B-B14F-4D97-AF65-F5344CB8AC3E}">
        <p14:creationId xmlns:p14="http://schemas.microsoft.com/office/powerpoint/2010/main" val="1249466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EDBB77-0E30-4710-8BE3-5ED4FE4F2954}"/>
              </a:ext>
            </a:extLst>
          </p:cNvPr>
          <p:cNvSpPr>
            <a:spLocks noGrp="1"/>
          </p:cNvSpPr>
          <p:nvPr>
            <p:ph type="title"/>
          </p:nvPr>
        </p:nvSpPr>
        <p:spPr/>
        <p:txBody>
          <a:bodyPr/>
          <a:lstStyle/>
          <a:p>
            <a:r>
              <a:rPr lang="en-US" dirty="0"/>
              <a:t>TEAM</a:t>
            </a:r>
          </a:p>
        </p:txBody>
      </p:sp>
      <p:pic>
        <p:nvPicPr>
          <p:cNvPr id="19" name="Picture Placeholder 18" descr="team member head shot">
            <a:extLst>
              <a:ext uri="{FF2B5EF4-FFF2-40B4-BE49-F238E27FC236}">
                <a16:creationId xmlns:a16="http://schemas.microsoft.com/office/drawing/2014/main" id="{567505A8-BFF9-4D8E-89C0-8E72DD33B0AF}"/>
              </a:ext>
            </a:extLst>
          </p:cNvPr>
          <p:cNvPicPr>
            <a:picLocks noGrp="1" noChangeAspect="1"/>
          </p:cNvPicPr>
          <p:nvPr>
            <p:ph type="pic" sz="quarter" idx="13"/>
          </p:nvPr>
        </p:nvPicPr>
        <p:blipFill rotWithShape="1">
          <a:blip r:embed="rId2"/>
          <a:srcRect l="79" r="79"/>
          <a:stretch/>
        </p:blipFill>
        <p:spPr/>
      </p:pic>
      <p:pic>
        <p:nvPicPr>
          <p:cNvPr id="21" name="Picture Placeholder 20" descr="team member head shot">
            <a:extLst>
              <a:ext uri="{FF2B5EF4-FFF2-40B4-BE49-F238E27FC236}">
                <a16:creationId xmlns:a16="http://schemas.microsoft.com/office/drawing/2014/main" id="{C92CC13A-497C-4C45-956D-50594C4CA526}"/>
              </a:ext>
            </a:extLst>
          </p:cNvPr>
          <p:cNvPicPr>
            <a:picLocks noGrp="1" noChangeAspect="1"/>
          </p:cNvPicPr>
          <p:nvPr>
            <p:ph type="pic" sz="quarter" idx="14"/>
          </p:nvPr>
        </p:nvPicPr>
        <p:blipFill rotWithShape="1">
          <a:blip r:embed="rId3"/>
          <a:srcRect l="463" r="463"/>
          <a:stretch/>
        </p:blipFill>
        <p:spPr/>
      </p:pic>
      <p:pic>
        <p:nvPicPr>
          <p:cNvPr id="23" name="Picture Placeholder 22" descr="team member head shot">
            <a:extLst>
              <a:ext uri="{FF2B5EF4-FFF2-40B4-BE49-F238E27FC236}">
                <a16:creationId xmlns:a16="http://schemas.microsoft.com/office/drawing/2014/main" id="{3A405414-97AC-49C0-B42B-F6B03984DA64}"/>
              </a:ext>
            </a:extLst>
          </p:cNvPr>
          <p:cNvPicPr>
            <a:picLocks noGrp="1" noChangeAspect="1"/>
          </p:cNvPicPr>
          <p:nvPr>
            <p:ph type="pic" sz="quarter" idx="15"/>
          </p:nvPr>
        </p:nvPicPr>
        <p:blipFill rotWithShape="1">
          <a:blip r:embed="rId4"/>
          <a:srcRect l="136" r="136"/>
          <a:stretch/>
        </p:blipFill>
        <p:spPr/>
      </p:pic>
      <p:pic>
        <p:nvPicPr>
          <p:cNvPr id="25" name="Picture Placeholder 24" descr="team member head shot">
            <a:extLst>
              <a:ext uri="{FF2B5EF4-FFF2-40B4-BE49-F238E27FC236}">
                <a16:creationId xmlns:a16="http://schemas.microsoft.com/office/drawing/2014/main" id="{8A3C657C-AA29-4EF3-B111-253C0F31314F}"/>
              </a:ext>
            </a:extLst>
          </p:cNvPr>
          <p:cNvPicPr>
            <a:picLocks noGrp="1" noChangeAspect="1"/>
          </p:cNvPicPr>
          <p:nvPr>
            <p:ph type="pic" sz="quarter" idx="16"/>
          </p:nvPr>
        </p:nvPicPr>
        <p:blipFill rotWithShape="1">
          <a:blip r:embed="rId5"/>
          <a:srcRect t="232" b="232"/>
          <a:stretch/>
        </p:blipFill>
        <p:spPr/>
      </p:pic>
      <p:pic>
        <p:nvPicPr>
          <p:cNvPr id="27" name="Picture Placeholder 26" descr="team member head shot">
            <a:extLst>
              <a:ext uri="{FF2B5EF4-FFF2-40B4-BE49-F238E27FC236}">
                <a16:creationId xmlns:a16="http://schemas.microsoft.com/office/drawing/2014/main" id="{070A2B23-4CB2-4C7B-909C-099E4AFD79FA}"/>
              </a:ext>
            </a:extLst>
          </p:cNvPr>
          <p:cNvPicPr>
            <a:picLocks noGrp="1" noChangeAspect="1"/>
          </p:cNvPicPr>
          <p:nvPr>
            <p:ph type="pic" sz="quarter" idx="17"/>
          </p:nvPr>
        </p:nvPicPr>
        <p:blipFill rotWithShape="1">
          <a:blip r:embed="rId6"/>
          <a:srcRect l="571" r="571"/>
          <a:stretch/>
        </p:blipFill>
        <p:spPr/>
      </p:pic>
      <p:sp>
        <p:nvSpPr>
          <p:cNvPr id="11" name="Text Placeholder 10">
            <a:extLst>
              <a:ext uri="{FF2B5EF4-FFF2-40B4-BE49-F238E27FC236}">
                <a16:creationId xmlns:a16="http://schemas.microsoft.com/office/drawing/2014/main" id="{CC188E31-6F56-43CB-A51D-5CE82F862217}"/>
              </a:ext>
            </a:extLst>
          </p:cNvPr>
          <p:cNvSpPr>
            <a:spLocks noGrp="1"/>
          </p:cNvSpPr>
          <p:nvPr>
            <p:ph type="body" sz="quarter" idx="18"/>
          </p:nvPr>
        </p:nvSpPr>
        <p:spPr/>
        <p:txBody>
          <a:bodyPr/>
          <a:lstStyle/>
          <a:p>
            <a:pPr lvl="0"/>
            <a:r>
              <a:rPr lang="en-US" noProof="0" dirty="0"/>
              <a:t>Name</a:t>
            </a:r>
          </a:p>
          <a:p>
            <a:pPr lvl="1"/>
            <a:r>
              <a:rPr lang="en-US" noProof="0" dirty="0"/>
              <a:t>Title</a:t>
            </a:r>
          </a:p>
        </p:txBody>
      </p:sp>
      <p:sp>
        <p:nvSpPr>
          <p:cNvPr id="12" name="Text Placeholder 11">
            <a:extLst>
              <a:ext uri="{FF2B5EF4-FFF2-40B4-BE49-F238E27FC236}">
                <a16:creationId xmlns:a16="http://schemas.microsoft.com/office/drawing/2014/main" id="{82C894C9-B95B-414A-8608-1FF00B791493}"/>
              </a:ext>
            </a:extLst>
          </p:cNvPr>
          <p:cNvSpPr>
            <a:spLocks noGrp="1"/>
          </p:cNvSpPr>
          <p:nvPr>
            <p:ph type="body" sz="quarter" idx="19"/>
          </p:nvPr>
        </p:nvSpPr>
        <p:spPr/>
        <p:txBody>
          <a:bodyPr/>
          <a:lstStyle/>
          <a:p>
            <a:pPr lvl="0"/>
            <a:r>
              <a:rPr lang="en-US" noProof="0" dirty="0"/>
              <a:t>Name</a:t>
            </a:r>
          </a:p>
          <a:p>
            <a:pPr lvl="1"/>
            <a:r>
              <a:rPr lang="en-US" noProof="0" dirty="0"/>
              <a:t>Title</a:t>
            </a:r>
          </a:p>
          <a:p>
            <a:endParaRPr lang="en-US" dirty="0"/>
          </a:p>
        </p:txBody>
      </p:sp>
      <p:sp>
        <p:nvSpPr>
          <p:cNvPr id="13" name="Text Placeholder 12">
            <a:extLst>
              <a:ext uri="{FF2B5EF4-FFF2-40B4-BE49-F238E27FC236}">
                <a16:creationId xmlns:a16="http://schemas.microsoft.com/office/drawing/2014/main" id="{4D9B118C-6413-489D-9C19-5FB260AF80A0}"/>
              </a:ext>
            </a:extLst>
          </p:cNvPr>
          <p:cNvSpPr>
            <a:spLocks noGrp="1"/>
          </p:cNvSpPr>
          <p:nvPr>
            <p:ph type="body" sz="quarter" idx="20"/>
          </p:nvPr>
        </p:nvSpPr>
        <p:spPr/>
        <p:txBody>
          <a:bodyPr/>
          <a:lstStyle/>
          <a:p>
            <a:pPr lvl="0"/>
            <a:r>
              <a:rPr lang="en-US" noProof="0" dirty="0"/>
              <a:t>Name</a:t>
            </a:r>
          </a:p>
          <a:p>
            <a:pPr lvl="1"/>
            <a:r>
              <a:rPr lang="en-US" noProof="0" dirty="0"/>
              <a:t>Title</a:t>
            </a:r>
          </a:p>
          <a:p>
            <a:endParaRPr lang="en-US" dirty="0"/>
          </a:p>
        </p:txBody>
      </p:sp>
      <p:sp>
        <p:nvSpPr>
          <p:cNvPr id="14" name="Text Placeholder 13">
            <a:extLst>
              <a:ext uri="{FF2B5EF4-FFF2-40B4-BE49-F238E27FC236}">
                <a16:creationId xmlns:a16="http://schemas.microsoft.com/office/drawing/2014/main" id="{152D04A7-2F9F-4801-819C-0FD622EB986C}"/>
              </a:ext>
            </a:extLst>
          </p:cNvPr>
          <p:cNvSpPr>
            <a:spLocks noGrp="1"/>
          </p:cNvSpPr>
          <p:nvPr>
            <p:ph type="body" sz="quarter" idx="21"/>
          </p:nvPr>
        </p:nvSpPr>
        <p:spPr/>
        <p:txBody>
          <a:bodyPr/>
          <a:lstStyle/>
          <a:p>
            <a:pPr lvl="0"/>
            <a:r>
              <a:rPr lang="en-US" noProof="0" dirty="0"/>
              <a:t>Name</a:t>
            </a:r>
          </a:p>
          <a:p>
            <a:pPr lvl="1"/>
            <a:r>
              <a:rPr lang="en-US" noProof="0" dirty="0"/>
              <a:t>Title</a:t>
            </a:r>
          </a:p>
        </p:txBody>
      </p:sp>
      <p:sp>
        <p:nvSpPr>
          <p:cNvPr id="15" name="Text Placeholder 14">
            <a:extLst>
              <a:ext uri="{FF2B5EF4-FFF2-40B4-BE49-F238E27FC236}">
                <a16:creationId xmlns:a16="http://schemas.microsoft.com/office/drawing/2014/main" id="{B6B3FA83-E76D-434E-A1B2-F30790338CD2}"/>
              </a:ext>
            </a:extLst>
          </p:cNvPr>
          <p:cNvSpPr>
            <a:spLocks noGrp="1"/>
          </p:cNvSpPr>
          <p:nvPr>
            <p:ph type="body" sz="quarter" idx="22"/>
          </p:nvPr>
        </p:nvSpPr>
        <p:spPr/>
        <p:txBody>
          <a:bodyPr/>
          <a:lstStyle/>
          <a:p>
            <a:pPr lvl="0"/>
            <a:r>
              <a:rPr lang="en-US" noProof="0" dirty="0"/>
              <a:t>Name</a:t>
            </a:r>
          </a:p>
          <a:p>
            <a:pPr lvl="1"/>
            <a:r>
              <a:rPr lang="en-US" noProof="0" dirty="0"/>
              <a:t>Title</a:t>
            </a:r>
          </a:p>
          <a:p>
            <a:endParaRPr lang="en-US" dirty="0"/>
          </a:p>
        </p:txBody>
      </p:sp>
      <p:sp>
        <p:nvSpPr>
          <p:cNvPr id="8" name="Date Placeholder 7">
            <a:extLst>
              <a:ext uri="{FF2B5EF4-FFF2-40B4-BE49-F238E27FC236}">
                <a16:creationId xmlns:a16="http://schemas.microsoft.com/office/drawing/2014/main" id="{0002C0A0-FE8B-4701-B2B8-2FE43EAD6345}"/>
              </a:ext>
            </a:extLst>
          </p:cNvPr>
          <p:cNvSpPr>
            <a:spLocks noGrp="1"/>
          </p:cNvSpPr>
          <p:nvPr>
            <p:ph type="dt" sz="half" idx="10"/>
          </p:nvPr>
        </p:nvSpPr>
        <p:spPr/>
        <p:txBody>
          <a:bodyPr/>
          <a:lstStyle/>
          <a:p>
            <a:r>
              <a:rPr lang="en-US" dirty="0"/>
              <a:t>9/3/20XX</a:t>
            </a:r>
          </a:p>
        </p:txBody>
      </p:sp>
      <p:sp>
        <p:nvSpPr>
          <p:cNvPr id="9" name="Footer Placeholder 8">
            <a:extLst>
              <a:ext uri="{FF2B5EF4-FFF2-40B4-BE49-F238E27FC236}">
                <a16:creationId xmlns:a16="http://schemas.microsoft.com/office/drawing/2014/main" id="{AB32B52C-0058-487E-A308-A7C4D75D56DB}"/>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C571E223-3317-47A3-95A7-B463EBD3FC00}"/>
              </a:ext>
            </a:extLst>
          </p:cNvPr>
          <p:cNvSpPr>
            <a:spLocks noGrp="1"/>
          </p:cNvSpPr>
          <p:nvPr>
            <p:ph type="sldNum" sz="quarter" idx="12"/>
          </p:nvPr>
        </p:nvSpPr>
        <p:spPr/>
        <p:txBody>
          <a:bodyPr/>
          <a:lstStyle/>
          <a:p>
            <a:fld id="{2C18C1E5-FB55-42F5-BD6D-9CC153FCDBE6}" type="slidenum">
              <a:rPr lang="en-US" smtClean="0"/>
              <a:pPr/>
              <a:t>84</a:t>
            </a:fld>
            <a:endParaRPr lang="en-US" dirty="0"/>
          </a:p>
        </p:txBody>
      </p:sp>
    </p:spTree>
    <p:extLst>
      <p:ext uri="{BB962C8B-B14F-4D97-AF65-F5344CB8AC3E}">
        <p14:creationId xmlns:p14="http://schemas.microsoft.com/office/powerpoint/2010/main" val="4048077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D9CA0-1791-40C7-A419-1A0FC27F1453}"/>
              </a:ext>
            </a:extLst>
          </p:cNvPr>
          <p:cNvSpPr>
            <a:spLocks noGrp="1"/>
          </p:cNvSpPr>
          <p:nvPr>
            <p:ph type="title"/>
          </p:nvPr>
        </p:nvSpPr>
        <p:spPr/>
        <p:txBody>
          <a:bodyPr/>
          <a:lstStyle/>
          <a:p>
            <a:r>
              <a:rPr lang="en-US" sz="7200" dirty="0"/>
              <a:t>Timeline</a:t>
            </a:r>
            <a:endParaRPr lang="en-US" dirty="0"/>
          </a:p>
        </p:txBody>
      </p:sp>
      <p:sp>
        <p:nvSpPr>
          <p:cNvPr id="4" name="Date Placeholder 3">
            <a:extLst>
              <a:ext uri="{FF2B5EF4-FFF2-40B4-BE49-F238E27FC236}">
                <a16:creationId xmlns:a16="http://schemas.microsoft.com/office/drawing/2014/main" id="{CD545352-0B0C-4D62-B921-1970284FD9B9}"/>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86496F98-0917-4CDD-8ECD-008D45834E74}"/>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271BFD0-E989-4A8A-BFF6-3E2CFC5F4CD0}"/>
              </a:ext>
            </a:extLst>
          </p:cNvPr>
          <p:cNvSpPr>
            <a:spLocks noGrp="1"/>
          </p:cNvSpPr>
          <p:nvPr>
            <p:ph type="sldNum" sz="quarter" idx="12"/>
          </p:nvPr>
        </p:nvSpPr>
        <p:spPr/>
        <p:txBody>
          <a:bodyPr/>
          <a:lstStyle/>
          <a:p>
            <a:fld id="{2C18C1E5-FB55-42F5-BD6D-9CC153FCDBE6}" type="slidenum">
              <a:rPr lang="en-US" smtClean="0"/>
              <a:pPr/>
              <a:t>85</a:t>
            </a:fld>
            <a:endParaRPr lang="en-US" dirty="0"/>
          </a:p>
        </p:txBody>
      </p:sp>
      <p:graphicFrame>
        <p:nvGraphicFramePr>
          <p:cNvPr id="9" name="Content Placeholder 4" descr="timeline SmartArt graphic">
            <a:extLst>
              <a:ext uri="{FF2B5EF4-FFF2-40B4-BE49-F238E27FC236}">
                <a16:creationId xmlns:a16="http://schemas.microsoft.com/office/drawing/2014/main" id="{F1FE7965-FFF1-4D76-8410-67C3D7905909}"/>
              </a:ext>
            </a:extLst>
          </p:cNvPr>
          <p:cNvGraphicFramePr>
            <a:graphicFrameLocks noGrp="1"/>
          </p:cNvGraphicFramePr>
          <p:nvPr>
            <p:ph idx="1"/>
            <p:extLst>
              <p:ext uri="{D42A27DB-BD31-4B8C-83A1-F6EECF244321}">
                <p14:modId xmlns:p14="http://schemas.microsoft.com/office/powerpoint/2010/main" val="3819790731"/>
              </p:ext>
            </p:extLst>
          </p:nvPr>
        </p:nvGraphicFramePr>
        <p:xfrm>
          <a:off x="841375" y="2305050"/>
          <a:ext cx="10515600" cy="3876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035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p:txBody>
          <a:bodyPr/>
          <a:lstStyle/>
          <a:p>
            <a:r>
              <a:rPr lang="en-US" dirty="0"/>
              <a:t>Content</a:t>
            </a:r>
          </a:p>
        </p:txBody>
      </p:sp>
      <p:sp>
        <p:nvSpPr>
          <p:cNvPr id="14" name="Text Placeholder 13">
            <a:extLst>
              <a:ext uri="{FF2B5EF4-FFF2-40B4-BE49-F238E27FC236}">
                <a16:creationId xmlns:a16="http://schemas.microsoft.com/office/drawing/2014/main" id="{A3312664-75A7-465D-B522-B4D1998EE835}"/>
              </a:ext>
            </a:extLst>
          </p:cNvPr>
          <p:cNvSpPr>
            <a:spLocks noGrp="1"/>
          </p:cNvSpPr>
          <p:nvPr>
            <p:ph type="body" idx="1"/>
          </p:nvPr>
        </p:nvSpPr>
        <p:spPr/>
        <p:txBody>
          <a:bodyPr/>
          <a:lstStyle/>
          <a:p>
            <a:r>
              <a:rPr lang="en-US" sz="4400" dirty="0"/>
              <a:t>Subtitle</a:t>
            </a:r>
            <a:endParaRPr lang="en-US" dirty="0"/>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p:txBody>
          <a:bodyPr/>
          <a:lstStyle/>
          <a:p>
            <a:pPr lvl="0"/>
            <a:r>
              <a:rPr lang="en-US" sz="2400" b="0" i="0" u="none" dirty="0"/>
              <a:t>Add text, images, art, and videos. </a:t>
            </a:r>
          </a:p>
          <a:p>
            <a:pPr lvl="0"/>
            <a:r>
              <a:rPr lang="en-US" sz="2400" b="0" i="0" u="none" dirty="0"/>
              <a:t>Add transitions, animations, and motion. </a:t>
            </a:r>
          </a:p>
          <a:p>
            <a:pPr lvl="0"/>
            <a:r>
              <a:rPr lang="en-US" sz="2400" b="0" i="0" u="none" dirty="0"/>
              <a:t>Save to OneDrive, to get to your presentations from your computer, tablet, or phone. </a:t>
            </a:r>
            <a:endParaRPr lang="en-US" sz="2400" dirty="0"/>
          </a:p>
          <a:p>
            <a:pPr marL="0" indent="0">
              <a:buNone/>
            </a:pPr>
            <a:endParaRPr lang="en-US" dirty="0"/>
          </a:p>
        </p:txBody>
      </p:sp>
      <p:sp>
        <p:nvSpPr>
          <p:cNvPr id="16" name="Text Placeholder 15">
            <a:extLst>
              <a:ext uri="{FF2B5EF4-FFF2-40B4-BE49-F238E27FC236}">
                <a16:creationId xmlns:a16="http://schemas.microsoft.com/office/drawing/2014/main" id="{36355637-BB26-4973-8B98-06B7E307CB60}"/>
              </a:ext>
            </a:extLst>
          </p:cNvPr>
          <p:cNvSpPr>
            <a:spLocks noGrp="1"/>
          </p:cNvSpPr>
          <p:nvPr>
            <p:ph type="body" sz="quarter" idx="3"/>
          </p:nvPr>
        </p:nvSpPr>
        <p:spPr/>
        <p:txBody>
          <a:bodyPr/>
          <a:lstStyle/>
          <a:p>
            <a:r>
              <a:rPr lang="en-US" sz="4400" dirty="0"/>
              <a:t>Subtitle</a:t>
            </a:r>
            <a:endParaRPr lang="en-US" dirty="0"/>
          </a:p>
        </p:txBody>
      </p:sp>
      <p:sp>
        <p:nvSpPr>
          <p:cNvPr id="17" name="Content Placeholder 16">
            <a:extLst>
              <a:ext uri="{FF2B5EF4-FFF2-40B4-BE49-F238E27FC236}">
                <a16:creationId xmlns:a16="http://schemas.microsoft.com/office/drawing/2014/main" id="{373034D9-ED6D-4A5A-A8F5-A417D26C5A0F}"/>
              </a:ext>
            </a:extLst>
          </p:cNvPr>
          <p:cNvSpPr>
            <a:spLocks noGrp="1"/>
          </p:cNvSpPr>
          <p:nvPr>
            <p:ph sz="quarter" idx="4"/>
          </p:nvPr>
        </p:nvSpPr>
        <p:spPr/>
        <p:txBody>
          <a:bodyPr/>
          <a:lstStyle/>
          <a:p>
            <a:pPr lvl="0"/>
            <a:r>
              <a:rPr lang="en-US" sz="2400" b="0" i="0" u="none" dirty="0"/>
              <a:t>Open the Design Ideas pane for instant slide makeovers. </a:t>
            </a:r>
          </a:p>
          <a:p>
            <a:pPr lvl="0"/>
            <a:r>
              <a:rPr lang="en-US" sz="2400" b="0" i="0" u="none" dirty="0"/>
              <a:t>When we have design ideas, we’ll show them to you right there. </a:t>
            </a:r>
          </a:p>
          <a:p>
            <a:endParaRPr lang="en-US"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86</a:t>
            </a:fld>
            <a:endParaRPr lang="en-US" dirty="0"/>
          </a:p>
        </p:txBody>
      </p:sp>
    </p:spTree>
    <p:extLst>
      <p:ext uri="{BB962C8B-B14F-4D97-AF65-F5344CB8AC3E}">
        <p14:creationId xmlns:p14="http://schemas.microsoft.com/office/powerpoint/2010/main" val="3828361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AC70A0AD-4A0C-40FD-A774-6B09C1736F33}"/>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5AE4F89-DAE1-40CE-8F5C-C60CF296379E}"/>
              </a:ext>
            </a:extLst>
          </p:cNvPr>
          <p:cNvSpPr>
            <a:spLocks noGrp="1"/>
          </p:cNvSpPr>
          <p:nvPr>
            <p:ph type="body" idx="1"/>
          </p:nvPr>
        </p:nvSpPr>
        <p:spPr/>
        <p:txBody>
          <a:bodyPr>
            <a:normAutofit lnSpcReduction="10000"/>
          </a:bodyPr>
          <a:lstStyle/>
          <a:p>
            <a:r>
              <a:rPr lang="en-US" dirty="0"/>
              <a:t>Subtitle</a:t>
            </a:r>
          </a:p>
        </p:txBody>
      </p:sp>
      <p:sp>
        <p:nvSpPr>
          <p:cNvPr id="5" name="Text Placeholder 4">
            <a:extLst>
              <a:ext uri="{FF2B5EF4-FFF2-40B4-BE49-F238E27FC236}">
                <a16:creationId xmlns:a16="http://schemas.microsoft.com/office/drawing/2014/main" id="{2B11006E-0A70-4B24-9ECF-5487FD5193FF}"/>
              </a:ext>
            </a:extLst>
          </p:cNvPr>
          <p:cNvSpPr>
            <a:spLocks noGrp="1"/>
          </p:cNvSpPr>
          <p:nvPr>
            <p:ph type="body" sz="quarter" idx="3"/>
          </p:nvPr>
        </p:nvSpPr>
        <p:spPr/>
        <p:txBody>
          <a:bodyPr>
            <a:normAutofit lnSpcReduction="10000"/>
          </a:bodyPr>
          <a:lstStyle/>
          <a:p>
            <a:r>
              <a:rPr lang="en-US" dirty="0"/>
              <a:t>Subtitle</a:t>
            </a:r>
          </a:p>
        </p:txBody>
      </p:sp>
      <p:sp>
        <p:nvSpPr>
          <p:cNvPr id="10" name="Text Placeholder 9">
            <a:extLst>
              <a:ext uri="{FF2B5EF4-FFF2-40B4-BE49-F238E27FC236}">
                <a16:creationId xmlns:a16="http://schemas.microsoft.com/office/drawing/2014/main" id="{631D8CAB-33A0-4094-87E1-8E142A537A5F}"/>
              </a:ext>
            </a:extLst>
          </p:cNvPr>
          <p:cNvSpPr>
            <a:spLocks noGrp="1"/>
          </p:cNvSpPr>
          <p:nvPr>
            <p:ph type="body" sz="quarter" idx="13"/>
          </p:nvPr>
        </p:nvSpPr>
        <p:spPr/>
        <p:txBody>
          <a:bodyPr>
            <a:normAutofit lnSpcReduction="10000"/>
          </a:bodyPr>
          <a:lstStyle/>
          <a:p>
            <a:r>
              <a:rPr lang="en-US" dirty="0"/>
              <a:t>Subtitle</a:t>
            </a:r>
          </a:p>
        </p:txBody>
      </p:sp>
      <p:sp>
        <p:nvSpPr>
          <p:cNvPr id="4" name="Content Placeholder 3">
            <a:extLst>
              <a:ext uri="{FF2B5EF4-FFF2-40B4-BE49-F238E27FC236}">
                <a16:creationId xmlns:a16="http://schemas.microsoft.com/office/drawing/2014/main" id="{947F062E-956B-4680-B26F-D1CA5D55B048}"/>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6" name="Content Placeholder 5">
            <a:extLst>
              <a:ext uri="{FF2B5EF4-FFF2-40B4-BE49-F238E27FC236}">
                <a16:creationId xmlns:a16="http://schemas.microsoft.com/office/drawing/2014/main" id="{EB96A793-D0F5-4A04-98C7-588A051B5273}"/>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a:p>
            <a:endParaRPr lang="en-US" dirty="0"/>
          </a:p>
        </p:txBody>
      </p:sp>
      <p:sp>
        <p:nvSpPr>
          <p:cNvPr id="11" name="Content Placeholder 10">
            <a:extLst>
              <a:ext uri="{FF2B5EF4-FFF2-40B4-BE49-F238E27FC236}">
                <a16:creationId xmlns:a16="http://schemas.microsoft.com/office/drawing/2014/main" id="{38401151-47ED-4A91-BB32-1E8E0B90F771}"/>
              </a:ext>
            </a:extLst>
          </p:cNvPr>
          <p:cNvSpPr>
            <a:spLocks noGrp="1"/>
          </p:cNvSpPr>
          <p:nvPr>
            <p:ph sz="quarter" idx="14"/>
          </p:nvPr>
        </p:nvSpPr>
        <p:spPr/>
        <p:txBody>
          <a:bodyPr/>
          <a:lstStyle/>
          <a:p>
            <a:r>
              <a:rPr lang="en-US" sz="2400" dirty="0"/>
              <a:t>This PowerPoint theme uses its own unique set of colors, fonts, and effects to create the overall look and feel of these slides. </a:t>
            </a:r>
          </a:p>
          <a:p>
            <a:r>
              <a:rPr lang="en-US" sz="2400" dirty="0"/>
              <a:t>PowerPoint has tons of themes to give your presentation just the right personality. </a:t>
            </a:r>
          </a:p>
          <a:p>
            <a:endParaRPr lang="en-US" dirty="0"/>
          </a:p>
        </p:txBody>
      </p:sp>
      <p:sp>
        <p:nvSpPr>
          <p:cNvPr id="7" name="Date Placeholder 6">
            <a:extLst>
              <a:ext uri="{FF2B5EF4-FFF2-40B4-BE49-F238E27FC236}">
                <a16:creationId xmlns:a16="http://schemas.microsoft.com/office/drawing/2014/main" id="{8499257D-C40D-4533-97A3-C2FB8CB762C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BF490905-5C26-447A-9B42-E55CF46A973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A7BA4FBA-41F9-41F5-88B7-F79D63F1C3E3}"/>
              </a:ext>
            </a:extLst>
          </p:cNvPr>
          <p:cNvSpPr>
            <a:spLocks noGrp="1"/>
          </p:cNvSpPr>
          <p:nvPr>
            <p:ph type="sldNum" sz="quarter" idx="12"/>
          </p:nvPr>
        </p:nvSpPr>
        <p:spPr/>
        <p:txBody>
          <a:bodyPr/>
          <a:lstStyle/>
          <a:p>
            <a:fld id="{2C18C1E5-FB55-42F5-BD6D-9CC153FCDBE6}" type="slidenum">
              <a:rPr lang="en-US" smtClean="0"/>
              <a:pPr/>
              <a:t>87</a:t>
            </a:fld>
            <a:endParaRPr lang="en-US" dirty="0"/>
          </a:p>
        </p:txBody>
      </p:sp>
    </p:spTree>
    <p:extLst>
      <p:ext uri="{BB962C8B-B14F-4D97-AF65-F5344CB8AC3E}">
        <p14:creationId xmlns:p14="http://schemas.microsoft.com/office/powerpoint/2010/main" val="27083564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DF373-B5D6-4F86-8E13-9DB2240140AA}"/>
              </a:ext>
            </a:extLst>
          </p:cNvPr>
          <p:cNvSpPr>
            <a:spLocks noGrp="1"/>
          </p:cNvSpPr>
          <p:nvPr>
            <p:ph type="title"/>
          </p:nvPr>
        </p:nvSpPr>
        <p:spPr/>
        <p:txBody>
          <a:bodyPr/>
          <a:lstStyle/>
          <a:p>
            <a:r>
              <a:rPr lang="en-US" dirty="0"/>
              <a:t>Summary</a:t>
            </a:r>
          </a:p>
        </p:txBody>
      </p:sp>
      <p:pic>
        <p:nvPicPr>
          <p:cNvPr id="15" name="Picture Placeholder 14" descr="woman with boxing gloves">
            <a:extLst>
              <a:ext uri="{FF2B5EF4-FFF2-40B4-BE49-F238E27FC236}">
                <a16:creationId xmlns:a16="http://schemas.microsoft.com/office/drawing/2014/main" id="{658F430D-7953-4C3C-B3BE-0B399BDD08AD}"/>
              </a:ext>
            </a:extLst>
          </p:cNvPr>
          <p:cNvPicPr>
            <a:picLocks noGrp="1" noChangeAspect="1"/>
          </p:cNvPicPr>
          <p:nvPr>
            <p:ph type="pic" sz="quarter" idx="13"/>
          </p:nvPr>
        </p:nvPicPr>
        <p:blipFill rotWithShape="1">
          <a:blip r:embed="rId2"/>
          <a:srcRect l="117" r="117"/>
          <a:stretch/>
        </p:blipFill>
        <p:spPr/>
      </p:pic>
      <p:pic>
        <p:nvPicPr>
          <p:cNvPr id="17" name="Picture Placeholder 16" descr="inside of a gym">
            <a:extLst>
              <a:ext uri="{FF2B5EF4-FFF2-40B4-BE49-F238E27FC236}">
                <a16:creationId xmlns:a16="http://schemas.microsoft.com/office/drawing/2014/main" id="{F298FAB9-AC47-4458-8F09-2B393B152674}"/>
              </a:ext>
            </a:extLst>
          </p:cNvPr>
          <p:cNvPicPr>
            <a:picLocks noGrp="1" noChangeAspect="1"/>
          </p:cNvPicPr>
          <p:nvPr>
            <p:ph type="pic" sz="quarter" idx="14"/>
          </p:nvPr>
        </p:nvPicPr>
        <p:blipFill rotWithShape="1">
          <a:blip r:embed="rId3"/>
          <a:srcRect t="44" b="44"/>
          <a:stretch/>
        </p:blipFill>
        <p:spPr/>
      </p:pic>
      <p:sp>
        <p:nvSpPr>
          <p:cNvPr id="7" name="Content Placeholder 6">
            <a:extLst>
              <a:ext uri="{FF2B5EF4-FFF2-40B4-BE49-F238E27FC236}">
                <a16:creationId xmlns:a16="http://schemas.microsoft.com/office/drawing/2014/main" id="{922901A9-2FA2-4FF9-8C8C-B9DE9921F62D}"/>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9" name="Picture Placeholder 18" descr="close up of dumbells">
            <a:extLst>
              <a:ext uri="{FF2B5EF4-FFF2-40B4-BE49-F238E27FC236}">
                <a16:creationId xmlns:a16="http://schemas.microsoft.com/office/drawing/2014/main" id="{CFEB2900-00B6-43B7-AC38-09D3FDB30DC6}"/>
              </a:ext>
            </a:extLst>
          </p:cNvPr>
          <p:cNvPicPr>
            <a:picLocks noGrp="1" noChangeAspect="1"/>
          </p:cNvPicPr>
          <p:nvPr>
            <p:ph type="pic" sz="quarter" idx="16"/>
          </p:nvPr>
        </p:nvPicPr>
        <p:blipFill rotWithShape="1">
          <a:blip r:embed="rId4"/>
          <a:srcRect t="9" b="9"/>
          <a:stretch/>
        </p:blipFill>
        <p:spPr/>
      </p:pic>
      <p:pic>
        <p:nvPicPr>
          <p:cNvPr id="23" name="Picture Placeholder 22" descr="hands tying a shoe">
            <a:extLst>
              <a:ext uri="{FF2B5EF4-FFF2-40B4-BE49-F238E27FC236}">
                <a16:creationId xmlns:a16="http://schemas.microsoft.com/office/drawing/2014/main" id="{92EE76B6-79F9-4163-9187-866AA0F39EED}"/>
              </a:ext>
            </a:extLst>
          </p:cNvPr>
          <p:cNvPicPr>
            <a:picLocks noGrp="1" noChangeAspect="1"/>
          </p:cNvPicPr>
          <p:nvPr>
            <p:ph type="pic" sz="quarter" idx="15"/>
          </p:nvPr>
        </p:nvPicPr>
        <p:blipFill rotWithShape="1">
          <a:blip r:embed="rId5"/>
          <a:srcRect l="7" r="7"/>
          <a:stretch/>
        </p:blipFill>
        <p:spPr/>
      </p:pic>
    </p:spTree>
    <p:extLst>
      <p:ext uri="{BB962C8B-B14F-4D97-AF65-F5344CB8AC3E}">
        <p14:creationId xmlns:p14="http://schemas.microsoft.com/office/powerpoint/2010/main" val="3065165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Scratch Environment</a:t>
            </a:r>
          </a:p>
        </p:txBody>
      </p:sp>
      <p:sp>
        <p:nvSpPr>
          <p:cNvPr id="7" name="Content Placeholder 6">
            <a:extLst>
              <a:ext uri="{FF2B5EF4-FFF2-40B4-BE49-F238E27FC236}">
                <a16:creationId xmlns:a16="http://schemas.microsoft.com/office/drawing/2014/main" id="{3369D137-0898-49E6-B391-F34AA8FE08B0}"/>
              </a:ext>
            </a:extLst>
          </p:cNvPr>
          <p:cNvSpPr>
            <a:spLocks noGrp="1"/>
          </p:cNvSpPr>
          <p:nvPr>
            <p:ph sz="half" idx="1"/>
          </p:nvPr>
        </p:nvSpPr>
        <p:spPr/>
        <p:txBody>
          <a:bodyPr/>
          <a:lstStyle/>
          <a:p>
            <a:r>
              <a:rPr lang="en-US" dirty="0"/>
              <a:t>We start with the </a:t>
            </a:r>
            <a:r>
              <a:rPr lang="en-US" b="1" dirty="0">
                <a:solidFill>
                  <a:srgbClr val="FF0000"/>
                </a:solidFill>
              </a:rPr>
              <a:t>cat</a:t>
            </a:r>
            <a:r>
              <a:rPr lang="en-US" dirty="0"/>
              <a:t> sprite.</a:t>
            </a:r>
          </a:p>
          <a:p>
            <a:r>
              <a:rPr lang="en-US" dirty="0"/>
              <a:t>We will learn to use many other  sprites later. </a:t>
            </a:r>
          </a:p>
          <a:p>
            <a:r>
              <a:rPr lang="en-US" dirty="0"/>
              <a:t>For now, we use the  cat as our only actor. We script the BEHAVIOR of our cat.</a:t>
            </a:r>
          </a:p>
          <a:p>
            <a:endParaRPr lang="en-US" dirty="0"/>
          </a:p>
        </p:txBody>
      </p:sp>
      <p:pic>
        <p:nvPicPr>
          <p:cNvPr id="9" name="Content Placeholder 8" descr="A picture containing text, clipart&#10;&#10;Description automatically generated">
            <a:extLst>
              <a:ext uri="{FF2B5EF4-FFF2-40B4-BE49-F238E27FC236}">
                <a16:creationId xmlns:a16="http://schemas.microsoft.com/office/drawing/2014/main" id="{37F7FD62-2F91-430A-B57C-0D7F59714809}"/>
              </a:ext>
            </a:extLst>
          </p:cNvPr>
          <p:cNvPicPr>
            <a:picLocks noGrp="1" noChangeAspect="1"/>
          </p:cNvPicPr>
          <p:nvPr>
            <p:ph sz="half" idx="2"/>
          </p:nvPr>
        </p:nvPicPr>
        <p:blipFill>
          <a:blip r:embed="rId2"/>
          <a:stretch>
            <a:fillRect/>
          </a:stretch>
        </p:blipFill>
        <p:spPr>
          <a:xfrm>
            <a:off x="7888148" y="3286232"/>
            <a:ext cx="1749704" cy="1914310"/>
          </a:xfrm>
        </p:spPr>
      </p:pic>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fld id="{CBC31F9D-C317-4FE7-8965-67DB2ACCC52F}" type="datetime2">
              <a:rPr lang="en-US"/>
              <a:t>Wednesday, June 2, 2021</a:t>
            </a:fld>
            <a:endParaRPr lang="en-US" dirty="0"/>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dirty="0"/>
              <a:t>Introduction to Programming Concepts with Scratch</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9</a:t>
            </a:fld>
            <a:endParaRPr lang="en-US" dirty="0"/>
          </a:p>
        </p:txBody>
      </p:sp>
    </p:spTree>
    <p:extLst>
      <p:ext uri="{BB962C8B-B14F-4D97-AF65-F5344CB8AC3E}">
        <p14:creationId xmlns:p14="http://schemas.microsoft.com/office/powerpoint/2010/main" val="1072036549"/>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2.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A8DA88-2D67-4B30-8205-C5207871128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Sketch presentation</Template>
  <TotalTime>1518</TotalTime>
  <Words>3257</Words>
  <Application>Microsoft Office PowerPoint</Application>
  <PresentationFormat>Widescreen</PresentationFormat>
  <Paragraphs>614</Paragraphs>
  <Slides>88</Slides>
  <Notes>0</Notes>
  <HiddenSlides>16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Calibri</vt:lpstr>
      <vt:lpstr>The Hand Black</vt:lpstr>
      <vt:lpstr>The Serif Hand Black</vt:lpstr>
      <vt:lpstr>SketchyVTI</vt:lpstr>
      <vt:lpstr>Python Programming</vt:lpstr>
      <vt:lpstr>The way to get started is to quit  talking and begin doing.</vt:lpstr>
      <vt:lpstr>Topic one</vt:lpstr>
      <vt:lpstr>Agenda</vt:lpstr>
      <vt:lpstr>part one</vt:lpstr>
      <vt:lpstr>objectives</vt:lpstr>
      <vt:lpstr>Introduction</vt:lpstr>
      <vt:lpstr>Scratch Environment</vt:lpstr>
      <vt:lpstr>Scratch Environment</vt:lpstr>
      <vt:lpstr>Looks Menu</vt:lpstr>
      <vt:lpstr>The ‘hell0’ script program</vt:lpstr>
      <vt:lpstr>The ‘hell0’ script program</vt:lpstr>
      <vt:lpstr>Let’s write a script</vt:lpstr>
      <vt:lpstr>Let’s write a script</vt:lpstr>
      <vt:lpstr>Wait instruction</vt:lpstr>
      <vt:lpstr>Insert Wait into look script</vt:lpstr>
      <vt:lpstr>Student exercise</vt:lpstr>
      <vt:lpstr>Student exercise-Answer</vt:lpstr>
      <vt:lpstr>The MOTION menu</vt:lpstr>
      <vt:lpstr>Position on the stage</vt:lpstr>
      <vt:lpstr>Position on the stage – go to</vt:lpstr>
      <vt:lpstr>Position on the stage – glide to</vt:lpstr>
      <vt:lpstr>Student exercise</vt:lpstr>
      <vt:lpstr>Student exercise-Answer</vt:lpstr>
      <vt:lpstr>Angles and directions</vt:lpstr>
      <vt:lpstr>Motion example script</vt:lpstr>
      <vt:lpstr>Motion example script</vt:lpstr>
      <vt:lpstr>Student exercise</vt:lpstr>
      <vt:lpstr>Student exercise-Answer</vt:lpstr>
      <vt:lpstr>part one outcomes</vt:lpstr>
      <vt:lpstr>part Two</vt:lpstr>
      <vt:lpstr>objectives</vt:lpstr>
      <vt:lpstr>The sneezing cat script</vt:lpstr>
      <vt:lpstr>Exercise: bring the cat size  down to normal</vt:lpstr>
      <vt:lpstr>Student exercise</vt:lpstr>
      <vt:lpstr>Student exercise-answer</vt:lpstr>
      <vt:lpstr>Changing costumes</vt:lpstr>
      <vt:lpstr>Making a new costume  to animate the bat</vt:lpstr>
      <vt:lpstr>Use a loop to make the bat fly!</vt:lpstr>
      <vt:lpstr>Changing coordinates</vt:lpstr>
      <vt:lpstr>Using pick random</vt:lpstr>
      <vt:lpstr>Controlling the bat’s direction</vt:lpstr>
      <vt:lpstr>Multiple interactive bat flight</vt:lpstr>
      <vt:lpstr>Adding a background</vt:lpstr>
      <vt:lpstr>Student exercise</vt:lpstr>
      <vt:lpstr>Student exercise-answer</vt:lpstr>
      <vt:lpstr>part TWO outcomes</vt:lpstr>
      <vt:lpstr>part Three</vt:lpstr>
      <vt:lpstr>objectives</vt:lpstr>
      <vt:lpstr>Communicating sprites: taking turns by message passing</vt:lpstr>
      <vt:lpstr>Script for sprite communication</vt:lpstr>
      <vt:lpstr>Script for sprite communication</vt:lpstr>
      <vt:lpstr>Sprites can have many behaviors</vt:lpstr>
      <vt:lpstr>Using sounds</vt:lpstr>
      <vt:lpstr>Composing drumbeats</vt:lpstr>
      <vt:lpstr>Recording from a mike (or an iPod  or other music player)</vt:lpstr>
      <vt:lpstr>Narrating stories</vt:lpstr>
      <vt:lpstr>part three outcomes</vt:lpstr>
      <vt:lpstr>part four</vt:lpstr>
      <vt:lpstr>objectives</vt:lpstr>
      <vt:lpstr>Sensing menu</vt:lpstr>
      <vt:lpstr>Asking the age of the user</vt:lpstr>
      <vt:lpstr>Asking the age of the user</vt:lpstr>
      <vt:lpstr>Asking the age of the user</vt:lpstr>
      <vt:lpstr>Variables  menu</vt:lpstr>
      <vt:lpstr>Making an age variable</vt:lpstr>
      <vt:lpstr>Assigning values to user defined variables</vt:lpstr>
      <vt:lpstr>Concatenate text and variables</vt:lpstr>
      <vt:lpstr>Computing C=a+b</vt:lpstr>
      <vt:lpstr>Computing average of two numbers</vt:lpstr>
      <vt:lpstr>Script for average computation</vt:lpstr>
      <vt:lpstr>Student exercise</vt:lpstr>
      <vt:lpstr>Student exercise-answer</vt:lpstr>
      <vt:lpstr>Student exercise-answer</vt:lpstr>
      <vt:lpstr>Student exercise-answer</vt:lpstr>
      <vt:lpstr>Student exercise-answer</vt:lpstr>
      <vt:lpstr>Generate Fibonacci series</vt:lpstr>
      <vt:lpstr>Fibonacci Script</vt:lpstr>
      <vt:lpstr>Student Assignment</vt:lpstr>
      <vt:lpstr>Student Assignment-answer</vt:lpstr>
      <vt:lpstr>part four outcomes</vt:lpstr>
      <vt:lpstr>Thank you</vt:lpstr>
      <vt:lpstr>Table</vt:lpstr>
      <vt:lpstr>TEAM</vt:lpstr>
      <vt:lpstr>Timeline</vt:lpstr>
      <vt:lpstr>Content</vt:lpstr>
      <vt:lpstr>Content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creator>Ananda Kumar Kinjarapu</dc:creator>
  <cp:lastModifiedBy>Ananda Kumar Kinjarapu</cp:lastModifiedBy>
  <cp:revision>4</cp:revision>
  <dcterms:created xsi:type="dcterms:W3CDTF">2021-06-01T05:05:33Z</dcterms:created>
  <dcterms:modified xsi:type="dcterms:W3CDTF">2021-06-02T15:46:39Z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